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75" r:id="rId4"/>
    <p:sldId id="281" r:id="rId5"/>
    <p:sldId id="283" r:id="rId6"/>
    <p:sldId id="280" r:id="rId7"/>
    <p:sldId id="282" r:id="rId8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137" d="100"/>
          <a:sy n="137" d="100"/>
        </p:scale>
        <p:origin x="9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1AT.S-GROUP.CC\0450\GROUPS\A0831\Recruiting%20und%20Employer%20Branding\Baier\BOSE\Best-of-SE\Allgemeines%20BOSE\Absolventen\Absolvierten_BOSE%20Allgemei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1AT.S-GROUP.CC\0450\GROUPS\A0831\Recruiting%20und%20Employer%20Branding\Baier\BOSE\Best-of-SE\Allgemeines%20BOSE\Absolventen\Absolvierten_BOSE%20Allgemei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34539898930541E-2"/>
          <c:y val="3.613446624256713E-2"/>
          <c:w val="0.88078642221961057"/>
          <c:h val="0.9239645891721162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34539898930541E-2"/>
          <c:y val="3.613446624256713E-2"/>
          <c:w val="0.88078642221961057"/>
          <c:h val="0.9239645891721162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25F73-AA2B-4FEC-9DCD-FBFFC59AA8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50F4CA6-9609-48F6-AF7D-09D3A6299D94}">
      <dgm:prSet phldrT="[Text]" custT="1"/>
      <dgm:spPr/>
      <dgm:t>
        <a:bodyPr/>
        <a:lstStyle/>
        <a:p>
          <a:pPr algn="l"/>
          <a:r>
            <a:rPr lang="de-DE" sz="16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400" b="1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  <a:p>
          <a:pPr algn="l"/>
          <a:endParaRPr lang="de-DE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University </a:t>
          </a:r>
          <a:r>
            <a:rPr lang="de-DE" sz="1100" b="1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 Graz </a:t>
          </a:r>
          <a:endParaRPr lang="de-AT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92E9E-9D1F-4242-9796-080F65D6ADDD}" type="parTrans" cxnId="{D3CD1C27-2C7A-4544-81B6-CC9619D9D7D6}">
      <dgm:prSet/>
      <dgm:spPr/>
      <dgm:t>
        <a:bodyPr/>
        <a:lstStyle/>
        <a:p>
          <a:endParaRPr lang="de-AT"/>
        </a:p>
      </dgm:t>
    </dgm:pt>
    <dgm:pt modelId="{A7B4EA3B-DA41-4C9D-B855-13C6FE1D1881}" type="sibTrans" cxnId="{D3CD1C27-2C7A-4544-81B6-CC9619D9D7D6}">
      <dgm:prSet/>
      <dgm:spPr/>
      <dgm:t>
        <a:bodyPr/>
        <a:lstStyle/>
        <a:p>
          <a:endParaRPr lang="de-AT"/>
        </a:p>
      </dgm:t>
    </dgm:pt>
    <dgm:pt modelId="{9F81B27E-CEC4-406E-8EC7-8130B406C1B0}">
      <dgm:prSet phldrT="[Text]" custT="1"/>
      <dgm:spPr/>
      <dgm:t>
        <a:bodyPr/>
        <a:lstStyle/>
        <a:p>
          <a:pPr algn="l"/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de-DE" sz="1600" b="1" dirty="0">
              <a:latin typeface="Arial" panose="020B0604020202020204" pitchFamily="34" charset="0"/>
              <a:cs typeface="Arial" panose="020B0604020202020204" pitchFamily="34" charset="0"/>
            </a:rPr>
            <a:t>2009</a:t>
          </a:r>
        </a:p>
        <a:p>
          <a:pPr algn="l"/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de-DE" sz="1100" b="1">
              <a:latin typeface="Arial" panose="020B0604020202020204" pitchFamily="34" charset="0"/>
              <a:cs typeface="Arial" panose="020B0604020202020204" pitchFamily="34" charset="0"/>
            </a:rPr>
            <a:t>University of Music and Performing Arts Graz </a:t>
          </a:r>
          <a:endParaRPr lang="de-AT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E4B54-7943-4E2A-87FA-A95281C5CA4C}" type="parTrans" cxnId="{2A87F55A-CFDC-4D6B-9066-43C679AB1264}">
      <dgm:prSet/>
      <dgm:spPr/>
      <dgm:t>
        <a:bodyPr/>
        <a:lstStyle/>
        <a:p>
          <a:endParaRPr lang="de-AT"/>
        </a:p>
      </dgm:t>
    </dgm:pt>
    <dgm:pt modelId="{EE783867-12B0-4849-9C92-A106AFAE96C4}" type="sibTrans" cxnId="{2A87F55A-CFDC-4D6B-9066-43C679AB1264}">
      <dgm:prSet/>
      <dgm:spPr/>
      <dgm:t>
        <a:bodyPr/>
        <a:lstStyle/>
        <a:p>
          <a:endParaRPr lang="de-AT"/>
        </a:p>
      </dgm:t>
    </dgm:pt>
    <dgm:pt modelId="{20949CCF-90A6-4DA8-B420-A2B09485C0E5}">
      <dgm:prSet phldrT="[Text]" custT="1"/>
      <dgm:spPr/>
      <dgm:t>
        <a:bodyPr/>
        <a:lstStyle/>
        <a:p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dirty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  <a:p>
          <a:endParaRPr lang="de-DE" sz="11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Graz University </a:t>
          </a:r>
          <a:r>
            <a:rPr lang="de-DE" sz="1100" b="1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 Technology</a:t>
          </a:r>
          <a:endParaRPr lang="de-AT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FA469-8D79-4939-B9BC-CD65B2DEB652}" type="parTrans" cxnId="{A007E67B-5E06-416D-B3F6-125A25DCCE73}">
      <dgm:prSet/>
      <dgm:spPr/>
      <dgm:t>
        <a:bodyPr/>
        <a:lstStyle/>
        <a:p>
          <a:endParaRPr lang="de-AT"/>
        </a:p>
      </dgm:t>
    </dgm:pt>
    <dgm:pt modelId="{712991D7-3D21-4E45-85DB-226EFD25F9F1}" type="sibTrans" cxnId="{A007E67B-5E06-416D-B3F6-125A25DCCE73}">
      <dgm:prSet/>
      <dgm:spPr/>
      <dgm:t>
        <a:bodyPr/>
        <a:lstStyle/>
        <a:p>
          <a:endParaRPr lang="de-AT"/>
        </a:p>
      </dgm:t>
    </dgm:pt>
    <dgm:pt modelId="{387EC3DA-2742-4195-868E-B6E38739DEF7}">
      <dgm:prSet custT="1"/>
      <dgm:spPr/>
      <dgm:t>
        <a:bodyPr/>
        <a:lstStyle/>
        <a:p>
          <a:r>
            <a:rPr lang="de-DE" sz="1050" b="1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de-DE" sz="1400" b="1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endParaRPr lang="de-DE" sz="105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de-DE" sz="105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de-DE" sz="11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100" b="1" dirty="0">
              <a:latin typeface="Arial" panose="020B0604020202020204" pitchFamily="34" charset="0"/>
              <a:cs typeface="Arial" panose="020B0604020202020204" pitchFamily="34" charset="0"/>
            </a:rPr>
            <a:t>Montanuniversität Leoben</a:t>
          </a:r>
          <a:endParaRPr lang="de-AT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83299-10E2-43AF-AF6E-BB1E5729EEBA}" type="parTrans" cxnId="{778B6720-C895-4DED-906D-2367C88CE4EE}">
      <dgm:prSet/>
      <dgm:spPr/>
      <dgm:t>
        <a:bodyPr/>
        <a:lstStyle/>
        <a:p>
          <a:endParaRPr lang="de-AT"/>
        </a:p>
      </dgm:t>
    </dgm:pt>
    <dgm:pt modelId="{D73B283E-2CE7-4F65-9A08-1BD6F01F85AD}" type="sibTrans" cxnId="{778B6720-C895-4DED-906D-2367C88CE4EE}">
      <dgm:prSet/>
      <dgm:spPr/>
      <dgm:t>
        <a:bodyPr/>
        <a:lstStyle/>
        <a:p>
          <a:endParaRPr lang="de-AT"/>
        </a:p>
      </dgm:t>
    </dgm:pt>
    <dgm:pt modelId="{30EC9A23-3490-4EB0-BC75-79CC4FF3871B}" type="pres">
      <dgm:prSet presAssocID="{BC925F73-AA2B-4FEC-9DCD-FBFFC59AA8E3}" presName="arrowDiagram" presStyleCnt="0">
        <dgm:presLayoutVars>
          <dgm:chMax val="5"/>
          <dgm:dir/>
          <dgm:resizeHandles val="exact"/>
        </dgm:presLayoutVars>
      </dgm:prSet>
      <dgm:spPr/>
    </dgm:pt>
    <dgm:pt modelId="{16EF6B43-F80E-42B5-B383-CF1F30CC1AFD}" type="pres">
      <dgm:prSet presAssocID="{BC925F73-AA2B-4FEC-9DCD-FBFFC59AA8E3}" presName="arrow" presStyleLbl="bgShp" presStyleIdx="0" presStyleCnt="1" custScaleX="103399" custLinFactNeighborX="-1402" custLinFactNeighborY="-1838"/>
      <dgm:spPr/>
    </dgm:pt>
    <dgm:pt modelId="{720CB2C2-F1C4-4AA5-8D3D-6E42E6A7919A}" type="pres">
      <dgm:prSet presAssocID="{BC925F73-AA2B-4FEC-9DCD-FBFFC59AA8E3}" presName="arrowDiagram4" presStyleCnt="0"/>
      <dgm:spPr/>
    </dgm:pt>
    <dgm:pt modelId="{DC88F437-8335-49E6-B9D6-E7B5047AE24F}" type="pres">
      <dgm:prSet presAssocID="{150F4CA6-9609-48F6-AF7D-09D3A6299D94}" presName="bullet4a" presStyleLbl="node1" presStyleIdx="0" presStyleCnt="4" custLinFactNeighborX="-1576" custLinFactNeighborY="-59085"/>
      <dgm:spPr/>
    </dgm:pt>
    <dgm:pt modelId="{BF448012-1DA6-4253-95A5-4CC1C93894FA}" type="pres">
      <dgm:prSet presAssocID="{150F4CA6-9609-48F6-AF7D-09D3A6299D94}" presName="textBox4a" presStyleLbl="revTx" presStyleIdx="0" presStyleCnt="4" custScaleX="105401" custLinFactNeighborX="-9183" custLinFactNeighborY="-53220">
        <dgm:presLayoutVars>
          <dgm:bulletEnabled val="1"/>
        </dgm:presLayoutVars>
      </dgm:prSet>
      <dgm:spPr/>
    </dgm:pt>
    <dgm:pt modelId="{E35EAE87-2675-4FAA-85C9-C6E599917FDE}" type="pres">
      <dgm:prSet presAssocID="{9F81B27E-CEC4-406E-8EC7-8130B406C1B0}" presName="bullet4b" presStyleLbl="node1" presStyleIdx="1" presStyleCnt="4" custLinFactNeighborX="-21617" custLinFactNeighborY="-21027"/>
      <dgm:spPr/>
    </dgm:pt>
    <dgm:pt modelId="{FDCEEBDC-99C1-424A-BB02-BB7EEB309F66}" type="pres">
      <dgm:prSet presAssocID="{9F81B27E-CEC4-406E-8EC7-8130B406C1B0}" presName="textBox4b" presStyleLbl="revTx" presStyleIdx="1" presStyleCnt="4" custScaleX="140336" custLinFactNeighborX="13203" custLinFactNeighborY="-19764">
        <dgm:presLayoutVars>
          <dgm:bulletEnabled val="1"/>
        </dgm:presLayoutVars>
      </dgm:prSet>
      <dgm:spPr/>
    </dgm:pt>
    <dgm:pt modelId="{71D62146-AF5B-47C3-A72B-5D8B83BCD46E}" type="pres">
      <dgm:prSet presAssocID="{20949CCF-90A6-4DA8-B420-A2B09485C0E5}" presName="bullet4c" presStyleLbl="node1" presStyleIdx="2" presStyleCnt="4" custLinFactNeighborX="-11043" custLinFactNeighborY="-25363"/>
      <dgm:spPr/>
    </dgm:pt>
    <dgm:pt modelId="{D1FF86BD-3538-49AB-BB17-4688E224ED56}" type="pres">
      <dgm:prSet presAssocID="{20949CCF-90A6-4DA8-B420-A2B09485C0E5}" presName="textBox4c" presStyleLbl="revTx" presStyleIdx="2" presStyleCnt="4" custScaleY="84506" custLinFactNeighborX="2381" custLinFactNeighborY="-18157">
        <dgm:presLayoutVars>
          <dgm:bulletEnabled val="1"/>
        </dgm:presLayoutVars>
      </dgm:prSet>
      <dgm:spPr/>
    </dgm:pt>
    <dgm:pt modelId="{D9D6BF92-0532-4854-9B4B-0AC5B4C5BEAD}" type="pres">
      <dgm:prSet presAssocID="{387EC3DA-2742-4195-868E-B6E38739DEF7}" presName="bullet4d" presStyleLbl="node1" presStyleIdx="3" presStyleCnt="4" custLinFactNeighborX="-10618" custLinFactNeighborY="-17839"/>
      <dgm:spPr/>
    </dgm:pt>
    <dgm:pt modelId="{96B606FD-4920-4B05-B804-813D3CDBE155}" type="pres">
      <dgm:prSet presAssocID="{387EC3DA-2742-4195-868E-B6E38739DEF7}" presName="textBox4d" presStyleLbl="revTx" presStyleIdx="3" presStyleCnt="4" custScaleX="140337" custScaleY="45281" custLinFactNeighborX="13026" custLinFactNeighborY="-31851">
        <dgm:presLayoutVars>
          <dgm:bulletEnabled val="1"/>
        </dgm:presLayoutVars>
      </dgm:prSet>
      <dgm:spPr/>
    </dgm:pt>
  </dgm:ptLst>
  <dgm:cxnLst>
    <dgm:cxn modelId="{86849704-E4A6-4D32-92C7-84D8376402F8}" type="presOf" srcId="{9F81B27E-CEC4-406E-8EC7-8130B406C1B0}" destId="{FDCEEBDC-99C1-424A-BB02-BB7EEB309F66}" srcOrd="0" destOrd="0" presId="urn:microsoft.com/office/officeart/2005/8/layout/arrow2"/>
    <dgm:cxn modelId="{1954C219-80E3-4934-87A9-63783D94BAA9}" type="presOf" srcId="{20949CCF-90A6-4DA8-B420-A2B09485C0E5}" destId="{D1FF86BD-3538-49AB-BB17-4688E224ED56}" srcOrd="0" destOrd="0" presId="urn:microsoft.com/office/officeart/2005/8/layout/arrow2"/>
    <dgm:cxn modelId="{778B6720-C895-4DED-906D-2367C88CE4EE}" srcId="{BC925F73-AA2B-4FEC-9DCD-FBFFC59AA8E3}" destId="{387EC3DA-2742-4195-868E-B6E38739DEF7}" srcOrd="3" destOrd="0" parTransId="{28683299-10E2-43AF-AF6E-BB1E5729EEBA}" sibTransId="{D73B283E-2CE7-4F65-9A08-1BD6F01F85AD}"/>
    <dgm:cxn modelId="{D3CD1C27-2C7A-4544-81B6-CC9619D9D7D6}" srcId="{BC925F73-AA2B-4FEC-9DCD-FBFFC59AA8E3}" destId="{150F4CA6-9609-48F6-AF7D-09D3A6299D94}" srcOrd="0" destOrd="0" parTransId="{2FE92E9E-9D1F-4242-9796-080F65D6ADDD}" sibTransId="{A7B4EA3B-DA41-4C9D-B855-13C6FE1D1881}"/>
    <dgm:cxn modelId="{08483C73-60E8-43BA-95A9-8AD7C609E8E1}" type="presOf" srcId="{387EC3DA-2742-4195-868E-B6E38739DEF7}" destId="{96B606FD-4920-4B05-B804-813D3CDBE155}" srcOrd="0" destOrd="0" presId="urn:microsoft.com/office/officeart/2005/8/layout/arrow2"/>
    <dgm:cxn modelId="{2A87F55A-CFDC-4D6B-9066-43C679AB1264}" srcId="{BC925F73-AA2B-4FEC-9DCD-FBFFC59AA8E3}" destId="{9F81B27E-CEC4-406E-8EC7-8130B406C1B0}" srcOrd="1" destOrd="0" parTransId="{9CCE4B54-7943-4E2A-87FA-A95281C5CA4C}" sibTransId="{EE783867-12B0-4849-9C92-A106AFAE96C4}"/>
    <dgm:cxn modelId="{A007E67B-5E06-416D-B3F6-125A25DCCE73}" srcId="{BC925F73-AA2B-4FEC-9DCD-FBFFC59AA8E3}" destId="{20949CCF-90A6-4DA8-B420-A2B09485C0E5}" srcOrd="2" destOrd="0" parTransId="{892FA469-8D79-4939-B9BC-CD65B2DEB652}" sibTransId="{712991D7-3D21-4E45-85DB-226EFD25F9F1}"/>
    <dgm:cxn modelId="{B63919A5-58E2-4923-A943-A07E2B494392}" type="presOf" srcId="{BC925F73-AA2B-4FEC-9DCD-FBFFC59AA8E3}" destId="{30EC9A23-3490-4EB0-BC75-79CC4FF3871B}" srcOrd="0" destOrd="0" presId="urn:microsoft.com/office/officeart/2005/8/layout/arrow2"/>
    <dgm:cxn modelId="{ED0024B5-AA52-4AEA-BF75-81DAF3936D8D}" type="presOf" srcId="{150F4CA6-9609-48F6-AF7D-09D3A6299D94}" destId="{BF448012-1DA6-4253-95A5-4CC1C93894FA}" srcOrd="0" destOrd="0" presId="urn:microsoft.com/office/officeart/2005/8/layout/arrow2"/>
    <dgm:cxn modelId="{FAA08D4D-B925-4BEC-AD13-A8CAA5EA52B4}" type="presParOf" srcId="{30EC9A23-3490-4EB0-BC75-79CC4FF3871B}" destId="{16EF6B43-F80E-42B5-B383-CF1F30CC1AFD}" srcOrd="0" destOrd="0" presId="urn:microsoft.com/office/officeart/2005/8/layout/arrow2"/>
    <dgm:cxn modelId="{E93DEE6E-50A8-4DC0-BDBF-2CC9959FBF43}" type="presParOf" srcId="{30EC9A23-3490-4EB0-BC75-79CC4FF3871B}" destId="{720CB2C2-F1C4-4AA5-8D3D-6E42E6A7919A}" srcOrd="1" destOrd="0" presId="urn:microsoft.com/office/officeart/2005/8/layout/arrow2"/>
    <dgm:cxn modelId="{73CFF2D7-7C5A-49D1-88F9-78F5AA64A71D}" type="presParOf" srcId="{720CB2C2-F1C4-4AA5-8D3D-6E42E6A7919A}" destId="{DC88F437-8335-49E6-B9D6-E7B5047AE24F}" srcOrd="0" destOrd="0" presId="urn:microsoft.com/office/officeart/2005/8/layout/arrow2"/>
    <dgm:cxn modelId="{2E4A61C1-5607-4281-89A5-5A12FC1FDBDE}" type="presParOf" srcId="{720CB2C2-F1C4-4AA5-8D3D-6E42E6A7919A}" destId="{BF448012-1DA6-4253-95A5-4CC1C93894FA}" srcOrd="1" destOrd="0" presId="urn:microsoft.com/office/officeart/2005/8/layout/arrow2"/>
    <dgm:cxn modelId="{F0F2288E-A2CA-42A6-B8AC-845913DE47C6}" type="presParOf" srcId="{720CB2C2-F1C4-4AA5-8D3D-6E42E6A7919A}" destId="{E35EAE87-2675-4FAA-85C9-C6E599917FDE}" srcOrd="2" destOrd="0" presId="urn:microsoft.com/office/officeart/2005/8/layout/arrow2"/>
    <dgm:cxn modelId="{8E42BF09-7F70-47C8-9E9D-DC31E6F92AFA}" type="presParOf" srcId="{720CB2C2-F1C4-4AA5-8D3D-6E42E6A7919A}" destId="{FDCEEBDC-99C1-424A-BB02-BB7EEB309F66}" srcOrd="3" destOrd="0" presId="urn:microsoft.com/office/officeart/2005/8/layout/arrow2"/>
    <dgm:cxn modelId="{45B24D62-17F5-4054-879E-92BE627A25AF}" type="presParOf" srcId="{720CB2C2-F1C4-4AA5-8D3D-6E42E6A7919A}" destId="{71D62146-AF5B-47C3-A72B-5D8B83BCD46E}" srcOrd="4" destOrd="0" presId="urn:microsoft.com/office/officeart/2005/8/layout/arrow2"/>
    <dgm:cxn modelId="{7EB857B3-8F1D-41D8-B85A-C12606AF6090}" type="presParOf" srcId="{720CB2C2-F1C4-4AA5-8D3D-6E42E6A7919A}" destId="{D1FF86BD-3538-49AB-BB17-4688E224ED56}" srcOrd="5" destOrd="0" presId="urn:microsoft.com/office/officeart/2005/8/layout/arrow2"/>
    <dgm:cxn modelId="{3C888899-B319-4554-8131-9502D4CDEE17}" type="presParOf" srcId="{720CB2C2-F1C4-4AA5-8D3D-6E42E6A7919A}" destId="{D9D6BF92-0532-4854-9B4B-0AC5B4C5BEAD}" srcOrd="6" destOrd="0" presId="urn:microsoft.com/office/officeart/2005/8/layout/arrow2"/>
    <dgm:cxn modelId="{9F0A09D8-4ABA-432C-80A1-A527E195CFE8}" type="presParOf" srcId="{720CB2C2-F1C4-4AA5-8D3D-6E42E6A7919A}" destId="{96B606FD-4920-4B05-B804-813D3CDBE15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F6B43-F80E-42B5-B383-CF1F30CC1AFD}">
      <dsp:nvSpPr>
        <dsp:cNvPr id="0" name=""/>
        <dsp:cNvSpPr/>
      </dsp:nvSpPr>
      <dsp:spPr>
        <a:xfrm>
          <a:off x="63477" y="0"/>
          <a:ext cx="5625157" cy="34001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8F437-8335-49E6-B9D6-E7B5047AE24F}">
      <dsp:nvSpPr>
        <dsp:cNvPr id="0" name=""/>
        <dsp:cNvSpPr/>
      </dsp:nvSpPr>
      <dsp:spPr>
        <a:xfrm>
          <a:off x="766098" y="2454422"/>
          <a:ext cx="125125" cy="125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8012-1DA6-4253-95A5-4CC1C93894FA}">
      <dsp:nvSpPr>
        <dsp:cNvPr id="0" name=""/>
        <dsp:cNvSpPr/>
      </dsp:nvSpPr>
      <dsp:spPr>
        <a:xfrm>
          <a:off x="720083" y="2160240"/>
          <a:ext cx="980526" cy="80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0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de-DE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University </a:t>
          </a:r>
          <a:r>
            <a:rPr lang="de-DE" sz="1100" b="1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 Graz </a:t>
          </a:r>
          <a:endParaRPr lang="de-AT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83" y="2160240"/>
        <a:ext cx="980526" cy="809236"/>
      </dsp:txXfrm>
    </dsp:sp>
    <dsp:sp modelId="{E35EAE87-2675-4FAA-85C9-C6E599917FDE}">
      <dsp:nvSpPr>
        <dsp:cNvPr id="0" name=""/>
        <dsp:cNvSpPr/>
      </dsp:nvSpPr>
      <dsp:spPr>
        <a:xfrm>
          <a:off x="1605069" y="1691720"/>
          <a:ext cx="217609" cy="217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EEBDC-99C1-424A-BB02-BB7EEB309F66}">
      <dsp:nvSpPr>
        <dsp:cNvPr id="0" name=""/>
        <dsp:cNvSpPr/>
      </dsp:nvSpPr>
      <dsp:spPr>
        <a:xfrm>
          <a:off x="1681343" y="1539175"/>
          <a:ext cx="1603270" cy="155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0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de-DE" sz="1600" b="1" kern="1200" dirty="0">
              <a:latin typeface="Arial" panose="020B0604020202020204" pitchFamily="34" charset="0"/>
              <a:cs typeface="Arial" panose="020B0604020202020204" pitchFamily="34" charset="0"/>
            </a:rPr>
            <a:t>2009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>
              <a:latin typeface="Arial" panose="020B0604020202020204" pitchFamily="34" charset="0"/>
              <a:cs typeface="Arial" panose="020B0604020202020204" pitchFamily="34" charset="0"/>
            </a:rPr>
            <a:t>University of Music and Performing Arts Graz </a:t>
          </a:r>
          <a:endParaRPr lang="de-AT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343" y="1539175"/>
        <a:ext cx="1603270" cy="1553869"/>
      </dsp:txXfrm>
    </dsp:sp>
    <dsp:sp modelId="{71D62146-AF5B-47C3-A72B-5D8B83BCD46E}">
      <dsp:nvSpPr>
        <dsp:cNvPr id="0" name=""/>
        <dsp:cNvSpPr/>
      </dsp:nvSpPr>
      <dsp:spPr>
        <a:xfrm>
          <a:off x="2749119" y="1081561"/>
          <a:ext cx="288332" cy="288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F86BD-3538-49AB-BB17-4688E224ED56}">
      <dsp:nvSpPr>
        <dsp:cNvPr id="0" name=""/>
        <dsp:cNvSpPr/>
      </dsp:nvSpPr>
      <dsp:spPr>
        <a:xfrm>
          <a:off x="2952328" y="1080113"/>
          <a:ext cx="1142451" cy="177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82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Graz University </a:t>
          </a:r>
          <a:r>
            <a:rPr lang="de-DE" sz="1100" b="1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 Technology</a:t>
          </a:r>
          <a:endParaRPr lang="de-AT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2328" y="1080113"/>
        <a:ext cx="1142451" cy="1775719"/>
      </dsp:txXfrm>
    </dsp:sp>
    <dsp:sp modelId="{D9D6BF92-0532-4854-9B4B-0AC5B4C5BEAD}">
      <dsp:nvSpPr>
        <dsp:cNvPr id="0" name=""/>
        <dsp:cNvSpPr/>
      </dsp:nvSpPr>
      <dsp:spPr>
        <a:xfrm>
          <a:off x="3969442" y="700209"/>
          <a:ext cx="386257" cy="38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606FD-4920-4B05-B804-813D3CDBE155}">
      <dsp:nvSpPr>
        <dsp:cNvPr id="0" name=""/>
        <dsp:cNvSpPr/>
      </dsp:nvSpPr>
      <dsp:spPr>
        <a:xfrm>
          <a:off x="4121984" y="852744"/>
          <a:ext cx="1603281" cy="110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670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de-DE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latin typeface="Arial" panose="020B0604020202020204" pitchFamily="34" charset="0"/>
              <a:cs typeface="Arial" panose="020B0604020202020204" pitchFamily="34" charset="0"/>
            </a:rPr>
            <a:t>Montanuniversität Leoben</a:t>
          </a:r>
          <a:endParaRPr lang="de-AT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1984" y="852744"/>
        <a:ext cx="1603281" cy="110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FB46-C2C6-4E2C-8D1D-41BFA1A92218}" type="datetimeFigureOut">
              <a:rPr lang="de-AT" smtClean="0"/>
              <a:t>08.03.2021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56E5-77E4-42D3-860C-6A1C8BFF2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733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07E84-3EC9-4CDC-A53C-DB183F94B80A}" type="datetimeFigureOut">
              <a:rPr lang="de-AT" smtClean="0"/>
              <a:t>08.03.2021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EAD97-7065-4B4D-A44F-A1B49DADEB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03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0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621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9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34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45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0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rand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1"/>
          <a:stretch/>
        </p:blipFill>
        <p:spPr>
          <a:xfrm>
            <a:off x="0" y="2043"/>
            <a:ext cx="9144000" cy="5141457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74848" y="1563562"/>
            <a:ext cx="8229600" cy="576065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067544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 des Untertitels durch Klicken bearbeiten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2931715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Informationen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" y="4515966"/>
            <a:ext cx="1721910" cy="4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7"/>
          <p:cNvSpPr>
            <a:spLocks noGrp="1"/>
          </p:cNvSpPr>
          <p:nvPr>
            <p:ph type="title"/>
          </p:nvPr>
        </p:nvSpPr>
        <p:spPr>
          <a:xfrm>
            <a:off x="374848" y="1563562"/>
            <a:ext cx="8229600" cy="576065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067544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 des Untertitels durch Klicken bearbeiten</a:t>
            </a: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2931715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Informationen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" y="4515966"/>
            <a:ext cx="1721910" cy="4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7"/>
          <p:cNvSpPr>
            <a:spLocks noGrp="1"/>
          </p:cNvSpPr>
          <p:nvPr>
            <p:ph type="title" hasCustomPrompt="1"/>
          </p:nvPr>
        </p:nvSpPr>
        <p:spPr>
          <a:xfrm>
            <a:off x="374848" y="1563562"/>
            <a:ext cx="8229600" cy="93618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dirty="0"/>
              <a:t>Titelmasterformat durch</a:t>
            </a:r>
            <a:br>
              <a:rPr lang="de-DE" dirty="0"/>
            </a:br>
            <a:r>
              <a:rPr lang="de-DE" dirty="0"/>
              <a:t>Klicken bearbeiten</a:t>
            </a:r>
            <a:endParaRPr lang="de-AT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499592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/>
              <a:t>Formatvorlage des Untertitels</a:t>
            </a:r>
          </a:p>
          <a:p>
            <a:pPr lvl="0"/>
            <a:r>
              <a:rPr lang="de-DE" dirty="0"/>
              <a:t>durch Klicken bearbeiten</a:t>
            </a:r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3363763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/>
              <a:t>Optionale Informationen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8" y="4515966"/>
            <a:ext cx="1721910" cy="4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-Folie_nur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31155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-Folie_Titel-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59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Inhaltsplatzhalter 13"/>
          <p:cNvSpPr>
            <a:spLocks noGrp="1"/>
          </p:cNvSpPr>
          <p:nvPr>
            <p:ph sz="quarter" idx="11"/>
          </p:nvPr>
        </p:nvSpPr>
        <p:spPr>
          <a:xfrm>
            <a:off x="458265" y="1131888"/>
            <a:ext cx="8207375" cy="302418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26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3"/>
          <p:cNvSpPr>
            <a:spLocks noGrp="1"/>
          </p:cNvSpPr>
          <p:nvPr>
            <p:ph sz="quarter" idx="11"/>
          </p:nvPr>
        </p:nvSpPr>
        <p:spPr>
          <a:xfrm>
            <a:off x="458265" y="1131888"/>
            <a:ext cx="8207375" cy="302418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13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nur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4163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Titel-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81605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/>
          <p:nvPr/>
        </p:nvCxnSpPr>
        <p:spPr>
          <a:xfrm>
            <a:off x="431998" y="4299942"/>
            <a:ext cx="83160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3" y="4448126"/>
            <a:ext cx="1838861" cy="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5" r:id="rId4"/>
    <p:sldLayoutId id="2147483665" r:id="rId5"/>
    <p:sldLayoutId id="2147483650" r:id="rId6"/>
    <p:sldLayoutId id="2147483663" r:id="rId7"/>
    <p:sldLayoutId id="2147483664" r:id="rId8"/>
    <p:sldLayoutId id="214748366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u="sng" kern="1200" baseline="0">
          <a:solidFill>
            <a:srgbClr val="0049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6078"/>
            <a:ext cx="8229600" cy="576065"/>
          </a:xfrm>
        </p:spPr>
        <p:txBody>
          <a:bodyPr/>
          <a:lstStyle/>
          <a:p>
            <a:r>
              <a:rPr lang="de-DE" sz="3200" dirty="0">
                <a:solidFill>
                  <a:srgbClr val="00497B"/>
                </a:solidFill>
              </a:rPr>
              <a:t>Welcome Best </a:t>
            </a:r>
            <a:r>
              <a:rPr lang="de-DE" sz="3200" dirty="0" err="1">
                <a:solidFill>
                  <a:srgbClr val="00497B"/>
                </a:solidFill>
              </a:rPr>
              <a:t>of</a:t>
            </a:r>
            <a:r>
              <a:rPr lang="de-DE" sz="3200" dirty="0">
                <a:solidFill>
                  <a:srgbClr val="00497B"/>
                </a:solidFill>
              </a:rPr>
              <a:t> South-East </a:t>
            </a:r>
            <a:endParaRPr lang="de-AT" sz="3200" dirty="0">
              <a:solidFill>
                <a:srgbClr val="00497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/>
        </p:blipFill>
        <p:spPr bwMode="auto">
          <a:xfrm>
            <a:off x="2267744" y="1126768"/>
            <a:ext cx="1691531" cy="31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/>
          <a:stretch/>
        </p:blipFill>
        <p:spPr bwMode="auto">
          <a:xfrm>
            <a:off x="4873799" y="1131591"/>
            <a:ext cx="2002457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2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94" y="215827"/>
            <a:ext cx="1944216" cy="721779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" b="100000" l="47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92" y="215828"/>
            <a:ext cx="1944216" cy="72177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174" l="59934" r="96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"/>
          <a:stretch/>
        </p:blipFill>
        <p:spPr bwMode="auto">
          <a:xfrm>
            <a:off x="6890392" y="-192016"/>
            <a:ext cx="955834" cy="11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38" b="75681" l="54974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/>
        </p:blipFill>
        <p:spPr bwMode="auto">
          <a:xfrm>
            <a:off x="7771005" y="-512117"/>
            <a:ext cx="1134090" cy="16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8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Partners 	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000" dirty="0"/>
              <a:t>2008-20</a:t>
            </a:r>
            <a:r>
              <a:rPr lang="hr-HR" sz="2000" dirty="0"/>
              <a:t>2</a:t>
            </a:r>
            <a:r>
              <a:rPr lang="de-DE" sz="2000" dirty="0"/>
              <a:t>1</a:t>
            </a:r>
            <a:endParaRPr lang="de-AT" sz="2000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047366512"/>
              </p:ext>
            </p:extLst>
          </p:nvPr>
        </p:nvGraphicFramePr>
        <p:xfrm>
          <a:off x="1187624" y="843558"/>
          <a:ext cx="590465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787"/>
            <a:ext cx="1944216" cy="7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Graduates</a:t>
            </a:r>
            <a:r>
              <a:rPr lang="de-DE" dirty="0"/>
              <a:t> 2008-20</a:t>
            </a:r>
            <a:r>
              <a:rPr lang="hr-HR" dirty="0"/>
              <a:t>2</a:t>
            </a:r>
            <a:r>
              <a:rPr lang="de-DE" dirty="0"/>
              <a:t>1 </a:t>
            </a:r>
            <a:endParaRPr lang="de-AT" dirty="0"/>
          </a:p>
        </p:txBody>
      </p: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787"/>
            <a:ext cx="1944216" cy="721779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20883A1-6647-49DC-A8F3-6F9B4C7720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088333"/>
            <a:ext cx="6901664" cy="2931177"/>
          </a:xfrm>
        </p:spPr>
      </p:pic>
    </p:spTree>
    <p:extLst>
      <p:ext uri="{BB962C8B-B14F-4D97-AF65-F5344CB8AC3E}">
        <p14:creationId xmlns:p14="http://schemas.microsoft.com/office/powerpoint/2010/main" val="29586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Graduates</a:t>
            </a:r>
            <a:r>
              <a:rPr lang="de-DE" dirty="0"/>
              <a:t> per Country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7545" y="627063"/>
            <a:ext cx="6624735" cy="432519"/>
          </a:xfrm>
        </p:spPr>
        <p:txBody>
          <a:bodyPr/>
          <a:lstStyle/>
          <a:p>
            <a:r>
              <a:rPr lang="de-DE" dirty="0"/>
              <a:t>  </a:t>
            </a:r>
            <a:endParaRPr lang="de-AT" sz="19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08366"/>
              </p:ext>
            </p:extLst>
          </p:nvPr>
        </p:nvGraphicFramePr>
        <p:xfrm>
          <a:off x="1835696" y="2420888"/>
          <a:ext cx="51054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787"/>
            <a:ext cx="1944216" cy="721779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8039DCBA-E873-4153-BAFC-EBF4018A5AC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23" y="1131888"/>
            <a:ext cx="6743505" cy="3024187"/>
          </a:xfrm>
        </p:spPr>
      </p:pic>
    </p:spTree>
    <p:extLst>
      <p:ext uri="{BB962C8B-B14F-4D97-AF65-F5344CB8AC3E}">
        <p14:creationId xmlns:p14="http://schemas.microsoft.com/office/powerpoint/2010/main" val="77075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79512" y="349728"/>
            <a:ext cx="6624735" cy="432519"/>
          </a:xfrm>
        </p:spPr>
        <p:txBody>
          <a:bodyPr/>
          <a:lstStyle/>
          <a:p>
            <a:r>
              <a:rPr lang="de-DE" dirty="0"/>
              <a:t>  </a:t>
            </a:r>
            <a:endParaRPr lang="de-AT" sz="19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16499"/>
              </p:ext>
            </p:extLst>
          </p:nvPr>
        </p:nvGraphicFramePr>
        <p:xfrm>
          <a:off x="1835696" y="2420888"/>
          <a:ext cx="51054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787"/>
            <a:ext cx="1944216" cy="72177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196" y="350155"/>
            <a:ext cx="8229600" cy="493167"/>
          </a:xfrm>
        </p:spPr>
        <p:txBody>
          <a:bodyPr/>
          <a:lstStyle/>
          <a:p>
            <a:r>
              <a:rPr lang="de-DE"/>
              <a:t>Gender  </a:t>
            </a:r>
            <a:endParaRPr lang="de-AT" sz="3200" b="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BC75319-C1EB-4CE6-90CD-0B90F464DB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8" y="855690"/>
            <a:ext cx="5105400" cy="3300385"/>
          </a:xfrm>
        </p:spPr>
      </p:pic>
    </p:spTree>
    <p:extLst>
      <p:ext uri="{BB962C8B-B14F-4D97-AF65-F5344CB8AC3E}">
        <p14:creationId xmlns:p14="http://schemas.microsoft.com/office/powerpoint/2010/main" val="359716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9502"/>
            <a:ext cx="6408712" cy="576065"/>
          </a:xfrm>
        </p:spPr>
        <p:txBody>
          <a:bodyPr/>
          <a:lstStyle/>
          <a:p>
            <a:pPr algn="ctr"/>
            <a:r>
              <a:rPr lang="de-DE" sz="3200" dirty="0"/>
              <a:t>#</a:t>
            </a:r>
            <a:r>
              <a:rPr lang="de-DE" sz="3200" dirty="0" err="1"/>
              <a:t>glaubandich</a:t>
            </a:r>
            <a:endParaRPr lang="de-AT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547664" y="264375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bepartofit</a:t>
            </a:r>
            <a:endParaRPr lang="de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83768" y="113159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bestofsoutheast</a:t>
            </a:r>
            <a:endParaRPr lang="de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35696" y="1921277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getthechance</a:t>
            </a:r>
            <a:endParaRPr lang="de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91042" y="330868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thefutureisyours</a:t>
            </a:r>
            <a:endParaRPr lang="de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" b="100000" l="47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81" y="175525"/>
            <a:ext cx="1944216" cy="721779"/>
          </a:xfrm>
          <a:prstGeom prst="rect">
            <a:avLst/>
          </a:prstGeom>
        </p:spPr>
      </p:pic>
      <p:pic>
        <p:nvPicPr>
          <p:cNvPr id="25" name="Grafik 2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2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25" y="159524"/>
            <a:ext cx="1944216" cy="721779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174" l="59934" r="96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"/>
          <a:stretch/>
        </p:blipFill>
        <p:spPr bwMode="auto">
          <a:xfrm>
            <a:off x="6800081" y="-236562"/>
            <a:ext cx="955834" cy="11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38" b="75681" l="54974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/>
        </p:blipFill>
        <p:spPr bwMode="auto">
          <a:xfrm>
            <a:off x="7685839" y="-508004"/>
            <a:ext cx="1134090" cy="15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2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787"/>
            <a:ext cx="1944216" cy="721779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" b="100000" l="47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7" y="197229"/>
            <a:ext cx="1944216" cy="72177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04" b="99783" l="54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"/>
          <a:stretch/>
        </p:blipFill>
        <p:spPr bwMode="auto">
          <a:xfrm>
            <a:off x="6884168" y="-217956"/>
            <a:ext cx="864096" cy="117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38" b="75681" l="54974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/>
        </p:blipFill>
        <p:spPr bwMode="auto">
          <a:xfrm>
            <a:off x="7685839" y="-525443"/>
            <a:ext cx="1134090" cy="16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419672" y="293179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de-D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bestofsoutheast</a:t>
            </a:r>
            <a:endParaRPr lang="de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owerpoint-Präsentation_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67</Words>
  <Application>Microsoft Office PowerPoint</Application>
  <PresentationFormat>Bildschirmpräsentation (16:9)</PresentationFormat>
  <Paragraphs>39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Powerpoint-Präsentation_Mastervorlage</vt:lpstr>
      <vt:lpstr>Welcome Best of South-East </vt:lpstr>
      <vt:lpstr>Our Partners  </vt:lpstr>
      <vt:lpstr>Graduates 2008-2021 </vt:lpstr>
      <vt:lpstr>Graduates per Country</vt:lpstr>
      <vt:lpstr>Gender  </vt:lpstr>
      <vt:lpstr>#glaubandich</vt:lpstr>
      <vt:lpstr>PowerPoint-Präsentation</vt:lpstr>
    </vt:vector>
  </TitlesOfParts>
  <Company>Steiermärkische Bank und Sparkassen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Winkler Stephanie</dc:creator>
  <cp:lastModifiedBy>Baier Andrea 0831 STMK</cp:lastModifiedBy>
  <cp:revision>134</cp:revision>
  <dcterms:created xsi:type="dcterms:W3CDTF">2018-08-14T12:44:48Z</dcterms:created>
  <dcterms:modified xsi:type="dcterms:W3CDTF">2021-03-08T13:30:48Z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iteId">
    <vt:lpwstr>3ad0376a-54d3-49a6-9e20-52de0a92fc89</vt:lpwstr>
  </property>
  <property fmtid="{D5CDD505-2E9C-101B-9397-08002B2CF9AE}" pid="4" name="MSIP_Label_38939b85-7e40-4a1d-91e1-0e84c3b219d7_Owner">
    <vt:lpwstr>D50LLMD@s-mxs.net</vt:lpwstr>
  </property>
  <property fmtid="{D5CDD505-2E9C-101B-9397-08002B2CF9AE}" pid="5" name="MSIP_Label_38939b85-7e40-4a1d-91e1-0e84c3b219d7_SetDate">
    <vt:lpwstr>2020-09-07T10:23:05.4062669Z</vt:lpwstr>
  </property>
  <property fmtid="{D5CDD505-2E9C-101B-9397-08002B2CF9AE}" pid="6" name="MSIP_Label_38939b85-7e40-4a1d-91e1-0e84c3b219d7_Name">
    <vt:lpwstr>Internal</vt:lpwstr>
  </property>
  <property fmtid="{D5CDD505-2E9C-101B-9397-08002B2CF9AE}" pid="7" name="MSIP_Label_38939b85-7e40-4a1d-91e1-0e84c3b219d7_Application">
    <vt:lpwstr>Microsoft Azure Information Protection</vt:lpwstr>
  </property>
  <property fmtid="{D5CDD505-2E9C-101B-9397-08002B2CF9AE}" pid="8" name="MSIP_Label_38939b85-7e40-4a1d-91e1-0e84c3b219d7_ActionId">
    <vt:lpwstr>faba1f9d-cf95-4615-a663-99b5f0dbe05a</vt:lpwstr>
  </property>
  <property fmtid="{D5CDD505-2E9C-101B-9397-08002B2CF9AE}" pid="9" name="MSIP_Label_38939b85-7e40-4a1d-91e1-0e84c3b219d7_Extended_MSFT_Method">
    <vt:lpwstr>Automatic</vt:lpwstr>
  </property>
  <property fmtid="{D5CDD505-2E9C-101B-9397-08002B2CF9AE}" pid="10" name="Sensitivity">
    <vt:lpwstr>Internal</vt:lpwstr>
  </property>
</Properties>
</file>