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charts/chart9.xml" ContentType="application/vnd.openxmlformats-officedocument.drawingml.chart+xml"/>
  <Override PartName="/ppt/theme/themeOverride3.xml" ContentType="application/vnd.openxmlformats-officedocument.themeOverride+xml"/>
  <Override PartName="/ppt/charts/chart10.xml" ContentType="application/vnd.openxmlformats-officedocument.drawingml.chart+xml"/>
  <Override PartName="/ppt/theme/themeOverride4.xml" ContentType="application/vnd.openxmlformats-officedocument.themeOverride+xml"/>
  <Override PartName="/ppt/charts/chart11.xml" ContentType="application/vnd.openxmlformats-officedocument.drawingml.chart+xml"/>
  <Override PartName="/ppt/theme/themeOverride5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  <p:sldMasterId id="2147483812" r:id="rId2"/>
  </p:sldMasterIdLst>
  <p:notesMasterIdLst>
    <p:notesMasterId r:id="rId44"/>
  </p:notesMasterIdLst>
  <p:handoutMasterIdLst>
    <p:handoutMasterId r:id="rId45"/>
  </p:handoutMasterIdLst>
  <p:sldIdLst>
    <p:sldId id="396" r:id="rId3"/>
    <p:sldId id="397" r:id="rId4"/>
    <p:sldId id="392" r:id="rId5"/>
    <p:sldId id="319" r:id="rId6"/>
    <p:sldId id="328" r:id="rId7"/>
    <p:sldId id="329" r:id="rId8"/>
    <p:sldId id="330" r:id="rId9"/>
    <p:sldId id="332" r:id="rId10"/>
    <p:sldId id="334" r:id="rId11"/>
    <p:sldId id="333" r:id="rId12"/>
    <p:sldId id="337" r:id="rId13"/>
    <p:sldId id="338" r:id="rId14"/>
    <p:sldId id="411" r:id="rId15"/>
    <p:sldId id="376" r:id="rId16"/>
    <p:sldId id="419" r:id="rId17"/>
    <p:sldId id="377" r:id="rId18"/>
    <p:sldId id="378" r:id="rId19"/>
    <p:sldId id="379" r:id="rId20"/>
    <p:sldId id="380" r:id="rId21"/>
    <p:sldId id="399" r:id="rId22"/>
    <p:sldId id="393" r:id="rId23"/>
    <p:sldId id="394" r:id="rId24"/>
    <p:sldId id="422" r:id="rId25"/>
    <p:sldId id="389" r:id="rId26"/>
    <p:sldId id="403" r:id="rId27"/>
    <p:sldId id="421" r:id="rId28"/>
    <p:sldId id="409" r:id="rId29"/>
    <p:sldId id="417" r:id="rId30"/>
    <p:sldId id="416" r:id="rId31"/>
    <p:sldId id="418" r:id="rId32"/>
    <p:sldId id="390" r:id="rId33"/>
    <p:sldId id="405" r:id="rId34"/>
    <p:sldId id="406" r:id="rId35"/>
    <p:sldId id="407" r:id="rId36"/>
    <p:sldId id="413" r:id="rId37"/>
    <p:sldId id="412" r:id="rId38"/>
    <p:sldId id="401" r:id="rId39"/>
    <p:sldId id="408" r:id="rId40"/>
    <p:sldId id="415" r:id="rId41"/>
    <p:sldId id="423" r:id="rId42"/>
    <p:sldId id="424" r:id="rId43"/>
  </p:sldIdLst>
  <p:sldSz cx="9144000" cy="6858000" type="screen4x3"/>
  <p:notesSz cx="6797675" cy="9926638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7DCFF6"/>
    <a:srgbClr val="A32E2A"/>
    <a:srgbClr val="C4F4EF"/>
    <a:srgbClr val="D0D8E8"/>
    <a:srgbClr val="9DD6E7"/>
    <a:srgbClr val="FF00FF"/>
    <a:srgbClr val="84A1D1"/>
    <a:srgbClr val="D48584"/>
    <a:srgbClr val="0340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 snapToObjects="1">
      <p:cViewPr>
        <p:scale>
          <a:sx n="106" d="100"/>
          <a:sy n="106" d="100"/>
        </p:scale>
        <p:origin x="-1764" y="-5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148" d="100"/>
          <a:sy n="148" d="100"/>
        </p:scale>
        <p:origin x="-5488" y="-10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4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5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A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947081106774021E-2"/>
          <c:y val="4.6875089407137693E-2"/>
          <c:w val="0.90560732856093451"/>
          <c:h val="0.82031406462490963"/>
        </c:manualLayout>
      </c:layout>
      <c:lineChart>
        <c:grouping val="standard"/>
        <c:varyColors val="0"/>
        <c:ser>
          <c:idx val="0"/>
          <c:order val="0"/>
          <c:tx>
            <c:strRef>
              <c:f>Rohdaten!$B$1</c:f>
              <c:strCache>
                <c:ptCount val="1"/>
                <c:pt idx="0">
                  <c:v>3-Monate</c:v>
                </c:pt>
              </c:strCache>
            </c:strRef>
          </c:tx>
          <c:spPr>
            <a:ln w="25400">
              <a:solidFill>
                <a:srgbClr val="339966"/>
              </a:solidFill>
              <a:prstDash val="solid"/>
            </a:ln>
          </c:spPr>
          <c:marker>
            <c:symbol val="none"/>
          </c:marker>
          <c:cat>
            <c:numRef>
              <c:f>Rohdaten!$A$2:$A$1054</c:f>
              <c:numCache>
                <c:formatCode>m/d/yyyy</c:formatCode>
                <c:ptCount val="1053"/>
                <c:pt idx="0">
                  <c:v>40890</c:v>
                </c:pt>
                <c:pt idx="1">
                  <c:v>40891</c:v>
                </c:pt>
                <c:pt idx="2">
                  <c:v>40892</c:v>
                </c:pt>
                <c:pt idx="3">
                  <c:v>40893</c:v>
                </c:pt>
                <c:pt idx="4">
                  <c:v>40896</c:v>
                </c:pt>
                <c:pt idx="5">
                  <c:v>40897</c:v>
                </c:pt>
                <c:pt idx="6">
                  <c:v>40898</c:v>
                </c:pt>
                <c:pt idx="7">
                  <c:v>40899</c:v>
                </c:pt>
                <c:pt idx="8">
                  <c:v>40900</c:v>
                </c:pt>
                <c:pt idx="9">
                  <c:v>40904</c:v>
                </c:pt>
                <c:pt idx="10">
                  <c:v>40905</c:v>
                </c:pt>
                <c:pt idx="11">
                  <c:v>40906</c:v>
                </c:pt>
                <c:pt idx="12">
                  <c:v>40907</c:v>
                </c:pt>
                <c:pt idx="13">
                  <c:v>40910</c:v>
                </c:pt>
                <c:pt idx="14">
                  <c:v>40911</c:v>
                </c:pt>
                <c:pt idx="15">
                  <c:v>40912</c:v>
                </c:pt>
                <c:pt idx="16">
                  <c:v>40913</c:v>
                </c:pt>
                <c:pt idx="17">
                  <c:v>40914</c:v>
                </c:pt>
                <c:pt idx="18">
                  <c:v>40917</c:v>
                </c:pt>
                <c:pt idx="19">
                  <c:v>40918</c:v>
                </c:pt>
                <c:pt idx="20">
                  <c:v>40919</c:v>
                </c:pt>
                <c:pt idx="21">
                  <c:v>40920</c:v>
                </c:pt>
                <c:pt idx="22">
                  <c:v>40921</c:v>
                </c:pt>
                <c:pt idx="23">
                  <c:v>40924</c:v>
                </c:pt>
                <c:pt idx="24">
                  <c:v>40925</c:v>
                </c:pt>
                <c:pt idx="25">
                  <c:v>40926</c:v>
                </c:pt>
                <c:pt idx="26">
                  <c:v>40927</c:v>
                </c:pt>
                <c:pt idx="27">
                  <c:v>40928</c:v>
                </c:pt>
                <c:pt idx="28">
                  <c:v>40931</c:v>
                </c:pt>
                <c:pt idx="29">
                  <c:v>40932</c:v>
                </c:pt>
                <c:pt idx="30">
                  <c:v>40933</c:v>
                </c:pt>
                <c:pt idx="31">
                  <c:v>40934</c:v>
                </c:pt>
                <c:pt idx="32">
                  <c:v>40935</c:v>
                </c:pt>
                <c:pt idx="33">
                  <c:v>40938</c:v>
                </c:pt>
                <c:pt idx="34">
                  <c:v>40939</c:v>
                </c:pt>
                <c:pt idx="35">
                  <c:v>40940</c:v>
                </c:pt>
                <c:pt idx="36">
                  <c:v>40941</c:v>
                </c:pt>
                <c:pt idx="37">
                  <c:v>40942</c:v>
                </c:pt>
                <c:pt idx="38">
                  <c:v>40945</c:v>
                </c:pt>
                <c:pt idx="39">
                  <c:v>40946</c:v>
                </c:pt>
                <c:pt idx="40">
                  <c:v>40947</c:v>
                </c:pt>
                <c:pt idx="41">
                  <c:v>40948</c:v>
                </c:pt>
                <c:pt idx="42">
                  <c:v>40949</c:v>
                </c:pt>
                <c:pt idx="43">
                  <c:v>40952</c:v>
                </c:pt>
                <c:pt idx="44">
                  <c:v>40953</c:v>
                </c:pt>
                <c:pt idx="45">
                  <c:v>40954</c:v>
                </c:pt>
                <c:pt idx="46">
                  <c:v>40955</c:v>
                </c:pt>
                <c:pt idx="47">
                  <c:v>40956</c:v>
                </c:pt>
                <c:pt idx="48">
                  <c:v>40959</c:v>
                </c:pt>
                <c:pt idx="49">
                  <c:v>40960</c:v>
                </c:pt>
                <c:pt idx="50">
                  <c:v>40961</c:v>
                </c:pt>
                <c:pt idx="51">
                  <c:v>40962</c:v>
                </c:pt>
                <c:pt idx="52">
                  <c:v>40963</c:v>
                </c:pt>
                <c:pt idx="53">
                  <c:v>40966</c:v>
                </c:pt>
                <c:pt idx="54">
                  <c:v>40967</c:v>
                </c:pt>
                <c:pt idx="55">
                  <c:v>40968</c:v>
                </c:pt>
                <c:pt idx="56">
                  <c:v>40969</c:v>
                </c:pt>
                <c:pt idx="57">
                  <c:v>40970</c:v>
                </c:pt>
                <c:pt idx="58">
                  <c:v>40973</c:v>
                </c:pt>
                <c:pt idx="59">
                  <c:v>40974</c:v>
                </c:pt>
                <c:pt idx="60">
                  <c:v>40975</c:v>
                </c:pt>
                <c:pt idx="61">
                  <c:v>40976</c:v>
                </c:pt>
                <c:pt idx="62">
                  <c:v>40977</c:v>
                </c:pt>
                <c:pt idx="63">
                  <c:v>40980</c:v>
                </c:pt>
                <c:pt idx="64">
                  <c:v>40981</c:v>
                </c:pt>
                <c:pt idx="65">
                  <c:v>40982</c:v>
                </c:pt>
                <c:pt idx="66">
                  <c:v>40983</c:v>
                </c:pt>
                <c:pt idx="67">
                  <c:v>40984</c:v>
                </c:pt>
                <c:pt idx="68">
                  <c:v>40987</c:v>
                </c:pt>
                <c:pt idx="69">
                  <c:v>40988</c:v>
                </c:pt>
                <c:pt idx="70">
                  <c:v>40989</c:v>
                </c:pt>
                <c:pt idx="71">
                  <c:v>40990</c:v>
                </c:pt>
                <c:pt idx="72">
                  <c:v>40991</c:v>
                </c:pt>
                <c:pt idx="73">
                  <c:v>40994</c:v>
                </c:pt>
                <c:pt idx="74">
                  <c:v>40995</c:v>
                </c:pt>
                <c:pt idx="75">
                  <c:v>40996</c:v>
                </c:pt>
                <c:pt idx="76">
                  <c:v>40997</c:v>
                </c:pt>
                <c:pt idx="77">
                  <c:v>40998</c:v>
                </c:pt>
                <c:pt idx="78">
                  <c:v>41001</c:v>
                </c:pt>
                <c:pt idx="79">
                  <c:v>41002</c:v>
                </c:pt>
                <c:pt idx="80">
                  <c:v>41003</c:v>
                </c:pt>
                <c:pt idx="81">
                  <c:v>41004</c:v>
                </c:pt>
                <c:pt idx="82">
                  <c:v>41009</c:v>
                </c:pt>
                <c:pt idx="83">
                  <c:v>41010</c:v>
                </c:pt>
                <c:pt idx="84">
                  <c:v>41011</c:v>
                </c:pt>
                <c:pt idx="85">
                  <c:v>41012</c:v>
                </c:pt>
                <c:pt idx="86">
                  <c:v>41015</c:v>
                </c:pt>
                <c:pt idx="87">
                  <c:v>41016</c:v>
                </c:pt>
                <c:pt idx="88">
                  <c:v>41017</c:v>
                </c:pt>
                <c:pt idx="89">
                  <c:v>41018</c:v>
                </c:pt>
                <c:pt idx="90">
                  <c:v>41019</c:v>
                </c:pt>
                <c:pt idx="91">
                  <c:v>41022</c:v>
                </c:pt>
                <c:pt idx="92">
                  <c:v>41023</c:v>
                </c:pt>
                <c:pt idx="93">
                  <c:v>41024</c:v>
                </c:pt>
                <c:pt idx="94">
                  <c:v>41025</c:v>
                </c:pt>
                <c:pt idx="95">
                  <c:v>41026</c:v>
                </c:pt>
                <c:pt idx="96">
                  <c:v>41029</c:v>
                </c:pt>
                <c:pt idx="97">
                  <c:v>41031</c:v>
                </c:pt>
                <c:pt idx="98">
                  <c:v>41032</c:v>
                </c:pt>
                <c:pt idx="99">
                  <c:v>41033</c:v>
                </c:pt>
                <c:pt idx="100">
                  <c:v>41036</c:v>
                </c:pt>
                <c:pt idx="101">
                  <c:v>41037</c:v>
                </c:pt>
                <c:pt idx="102">
                  <c:v>41038</c:v>
                </c:pt>
                <c:pt idx="103">
                  <c:v>41039</c:v>
                </c:pt>
                <c:pt idx="104">
                  <c:v>41040</c:v>
                </c:pt>
                <c:pt idx="105">
                  <c:v>41043</c:v>
                </c:pt>
                <c:pt idx="106">
                  <c:v>41044</c:v>
                </c:pt>
                <c:pt idx="107">
                  <c:v>41045</c:v>
                </c:pt>
                <c:pt idx="108">
                  <c:v>41046</c:v>
                </c:pt>
                <c:pt idx="109">
                  <c:v>41047</c:v>
                </c:pt>
                <c:pt idx="110">
                  <c:v>41050</c:v>
                </c:pt>
                <c:pt idx="111">
                  <c:v>41051</c:v>
                </c:pt>
                <c:pt idx="112">
                  <c:v>41052</c:v>
                </c:pt>
                <c:pt idx="113">
                  <c:v>41053</c:v>
                </c:pt>
                <c:pt idx="114">
                  <c:v>41054</c:v>
                </c:pt>
                <c:pt idx="115">
                  <c:v>41057</c:v>
                </c:pt>
                <c:pt idx="116">
                  <c:v>41058</c:v>
                </c:pt>
                <c:pt idx="117">
                  <c:v>41059</c:v>
                </c:pt>
                <c:pt idx="118">
                  <c:v>41060</c:v>
                </c:pt>
                <c:pt idx="119">
                  <c:v>41061</c:v>
                </c:pt>
                <c:pt idx="120">
                  <c:v>41064</c:v>
                </c:pt>
                <c:pt idx="121">
                  <c:v>41065</c:v>
                </c:pt>
                <c:pt idx="122">
                  <c:v>41066</c:v>
                </c:pt>
                <c:pt idx="123">
                  <c:v>41067</c:v>
                </c:pt>
                <c:pt idx="124">
                  <c:v>41068</c:v>
                </c:pt>
                <c:pt idx="125">
                  <c:v>41071</c:v>
                </c:pt>
                <c:pt idx="126">
                  <c:v>41072</c:v>
                </c:pt>
                <c:pt idx="127">
                  <c:v>41073</c:v>
                </c:pt>
                <c:pt idx="128">
                  <c:v>41074</c:v>
                </c:pt>
                <c:pt idx="129">
                  <c:v>41075</c:v>
                </c:pt>
                <c:pt idx="130">
                  <c:v>41078</c:v>
                </c:pt>
                <c:pt idx="131">
                  <c:v>41079</c:v>
                </c:pt>
                <c:pt idx="132">
                  <c:v>41080</c:v>
                </c:pt>
                <c:pt idx="133">
                  <c:v>41081</c:v>
                </c:pt>
                <c:pt idx="134">
                  <c:v>41082</c:v>
                </c:pt>
                <c:pt idx="135">
                  <c:v>41085</c:v>
                </c:pt>
                <c:pt idx="136">
                  <c:v>41086</c:v>
                </c:pt>
                <c:pt idx="137">
                  <c:v>41087</c:v>
                </c:pt>
                <c:pt idx="138">
                  <c:v>41088</c:v>
                </c:pt>
                <c:pt idx="139">
                  <c:v>41089</c:v>
                </c:pt>
                <c:pt idx="140">
                  <c:v>41092</c:v>
                </c:pt>
                <c:pt idx="141">
                  <c:v>41093</c:v>
                </c:pt>
                <c:pt idx="142">
                  <c:v>41094</c:v>
                </c:pt>
                <c:pt idx="143">
                  <c:v>41095</c:v>
                </c:pt>
                <c:pt idx="144">
                  <c:v>41096</c:v>
                </c:pt>
                <c:pt idx="145">
                  <c:v>41099</c:v>
                </c:pt>
                <c:pt idx="146">
                  <c:v>41100</c:v>
                </c:pt>
                <c:pt idx="147">
                  <c:v>41101</c:v>
                </c:pt>
                <c:pt idx="148">
                  <c:v>41102</c:v>
                </c:pt>
                <c:pt idx="149">
                  <c:v>41103</c:v>
                </c:pt>
                <c:pt idx="150">
                  <c:v>41106</c:v>
                </c:pt>
                <c:pt idx="151">
                  <c:v>41107</c:v>
                </c:pt>
                <c:pt idx="152">
                  <c:v>41108</c:v>
                </c:pt>
                <c:pt idx="153">
                  <c:v>41109</c:v>
                </c:pt>
                <c:pt idx="154">
                  <c:v>41110</c:v>
                </c:pt>
                <c:pt idx="155">
                  <c:v>41113</c:v>
                </c:pt>
                <c:pt idx="156">
                  <c:v>41114</c:v>
                </c:pt>
                <c:pt idx="157">
                  <c:v>41115</c:v>
                </c:pt>
                <c:pt idx="158">
                  <c:v>41116</c:v>
                </c:pt>
                <c:pt idx="159">
                  <c:v>41117</c:v>
                </c:pt>
                <c:pt idx="160">
                  <c:v>41120</c:v>
                </c:pt>
                <c:pt idx="161">
                  <c:v>41121</c:v>
                </c:pt>
                <c:pt idx="162">
                  <c:v>41122</c:v>
                </c:pt>
                <c:pt idx="163">
                  <c:v>41123</c:v>
                </c:pt>
                <c:pt idx="164">
                  <c:v>41124</c:v>
                </c:pt>
                <c:pt idx="165">
                  <c:v>41127</c:v>
                </c:pt>
                <c:pt idx="166">
                  <c:v>41128</c:v>
                </c:pt>
                <c:pt idx="167">
                  <c:v>41129</c:v>
                </c:pt>
                <c:pt idx="168">
                  <c:v>41130</c:v>
                </c:pt>
                <c:pt idx="169">
                  <c:v>41131</c:v>
                </c:pt>
                <c:pt idx="170">
                  <c:v>41134</c:v>
                </c:pt>
                <c:pt idx="171">
                  <c:v>41135</c:v>
                </c:pt>
                <c:pt idx="172">
                  <c:v>41136</c:v>
                </c:pt>
                <c:pt idx="173">
                  <c:v>41137</c:v>
                </c:pt>
                <c:pt idx="174">
                  <c:v>41138</c:v>
                </c:pt>
                <c:pt idx="175">
                  <c:v>41141</c:v>
                </c:pt>
                <c:pt idx="176">
                  <c:v>41142</c:v>
                </c:pt>
                <c:pt idx="177">
                  <c:v>41143</c:v>
                </c:pt>
                <c:pt idx="178">
                  <c:v>41144</c:v>
                </c:pt>
                <c:pt idx="179">
                  <c:v>41145</c:v>
                </c:pt>
                <c:pt idx="180">
                  <c:v>41148</c:v>
                </c:pt>
                <c:pt idx="181">
                  <c:v>41149</c:v>
                </c:pt>
                <c:pt idx="182">
                  <c:v>41150</c:v>
                </c:pt>
                <c:pt idx="183">
                  <c:v>41151</c:v>
                </c:pt>
                <c:pt idx="184">
                  <c:v>41152</c:v>
                </c:pt>
                <c:pt idx="185">
                  <c:v>41155</c:v>
                </c:pt>
                <c:pt idx="186">
                  <c:v>41156</c:v>
                </c:pt>
                <c:pt idx="187">
                  <c:v>41157</c:v>
                </c:pt>
                <c:pt idx="188">
                  <c:v>41158</c:v>
                </c:pt>
                <c:pt idx="189">
                  <c:v>41159</c:v>
                </c:pt>
                <c:pt idx="190">
                  <c:v>41162</c:v>
                </c:pt>
                <c:pt idx="191">
                  <c:v>41163</c:v>
                </c:pt>
                <c:pt idx="192">
                  <c:v>41164</c:v>
                </c:pt>
                <c:pt idx="193">
                  <c:v>41165</c:v>
                </c:pt>
                <c:pt idx="194">
                  <c:v>41166</c:v>
                </c:pt>
                <c:pt idx="195">
                  <c:v>41169</c:v>
                </c:pt>
                <c:pt idx="196">
                  <c:v>41170</c:v>
                </c:pt>
                <c:pt idx="197">
                  <c:v>41171</c:v>
                </c:pt>
                <c:pt idx="198">
                  <c:v>41172</c:v>
                </c:pt>
                <c:pt idx="199">
                  <c:v>41173</c:v>
                </c:pt>
                <c:pt idx="200">
                  <c:v>41176</c:v>
                </c:pt>
                <c:pt idx="201">
                  <c:v>41177</c:v>
                </c:pt>
                <c:pt idx="202">
                  <c:v>41178</c:v>
                </c:pt>
                <c:pt idx="203">
                  <c:v>41179</c:v>
                </c:pt>
                <c:pt idx="204">
                  <c:v>41180</c:v>
                </c:pt>
                <c:pt idx="205">
                  <c:v>41183</c:v>
                </c:pt>
                <c:pt idx="206">
                  <c:v>41184</c:v>
                </c:pt>
                <c:pt idx="207">
                  <c:v>41185</c:v>
                </c:pt>
                <c:pt idx="208">
                  <c:v>41186</c:v>
                </c:pt>
                <c:pt idx="209">
                  <c:v>41187</c:v>
                </c:pt>
                <c:pt idx="210">
                  <c:v>41190</c:v>
                </c:pt>
                <c:pt idx="211">
                  <c:v>41191</c:v>
                </c:pt>
                <c:pt idx="212">
                  <c:v>41192</c:v>
                </c:pt>
                <c:pt idx="213">
                  <c:v>41193</c:v>
                </c:pt>
                <c:pt idx="214">
                  <c:v>41194</c:v>
                </c:pt>
                <c:pt idx="215">
                  <c:v>41197</c:v>
                </c:pt>
                <c:pt idx="216">
                  <c:v>41198</c:v>
                </c:pt>
                <c:pt idx="217">
                  <c:v>41199</c:v>
                </c:pt>
                <c:pt idx="218">
                  <c:v>41200</c:v>
                </c:pt>
                <c:pt idx="219">
                  <c:v>41201</c:v>
                </c:pt>
                <c:pt idx="220">
                  <c:v>41204</c:v>
                </c:pt>
                <c:pt idx="221">
                  <c:v>41205</c:v>
                </c:pt>
                <c:pt idx="222">
                  <c:v>41206</c:v>
                </c:pt>
                <c:pt idx="223">
                  <c:v>41207</c:v>
                </c:pt>
                <c:pt idx="224">
                  <c:v>41208</c:v>
                </c:pt>
                <c:pt idx="225">
                  <c:v>41211</c:v>
                </c:pt>
                <c:pt idx="226">
                  <c:v>41212</c:v>
                </c:pt>
                <c:pt idx="227">
                  <c:v>41214</c:v>
                </c:pt>
                <c:pt idx="228">
                  <c:v>41215</c:v>
                </c:pt>
                <c:pt idx="229">
                  <c:v>41218</c:v>
                </c:pt>
                <c:pt idx="230">
                  <c:v>41219</c:v>
                </c:pt>
                <c:pt idx="231">
                  <c:v>41220</c:v>
                </c:pt>
                <c:pt idx="232">
                  <c:v>41221</c:v>
                </c:pt>
                <c:pt idx="233">
                  <c:v>41222</c:v>
                </c:pt>
                <c:pt idx="234">
                  <c:v>41225</c:v>
                </c:pt>
                <c:pt idx="235">
                  <c:v>41226</c:v>
                </c:pt>
                <c:pt idx="236">
                  <c:v>41227</c:v>
                </c:pt>
                <c:pt idx="237">
                  <c:v>41228</c:v>
                </c:pt>
                <c:pt idx="238">
                  <c:v>41229</c:v>
                </c:pt>
                <c:pt idx="239">
                  <c:v>41232</c:v>
                </c:pt>
                <c:pt idx="240">
                  <c:v>41233</c:v>
                </c:pt>
                <c:pt idx="241">
                  <c:v>41234</c:v>
                </c:pt>
                <c:pt idx="242">
                  <c:v>41235</c:v>
                </c:pt>
                <c:pt idx="243">
                  <c:v>41236</c:v>
                </c:pt>
                <c:pt idx="244">
                  <c:v>41239</c:v>
                </c:pt>
                <c:pt idx="245">
                  <c:v>41240</c:v>
                </c:pt>
                <c:pt idx="246">
                  <c:v>41241</c:v>
                </c:pt>
                <c:pt idx="247">
                  <c:v>41242</c:v>
                </c:pt>
                <c:pt idx="248">
                  <c:v>41243</c:v>
                </c:pt>
                <c:pt idx="249">
                  <c:v>41246</c:v>
                </c:pt>
                <c:pt idx="250">
                  <c:v>41247</c:v>
                </c:pt>
                <c:pt idx="251">
                  <c:v>41248</c:v>
                </c:pt>
                <c:pt idx="252">
                  <c:v>41249</c:v>
                </c:pt>
                <c:pt idx="253">
                  <c:v>41250</c:v>
                </c:pt>
                <c:pt idx="254">
                  <c:v>41253</c:v>
                </c:pt>
                <c:pt idx="255">
                  <c:v>41254</c:v>
                </c:pt>
                <c:pt idx="256">
                  <c:v>41255</c:v>
                </c:pt>
                <c:pt idx="257">
                  <c:v>41256</c:v>
                </c:pt>
                <c:pt idx="258">
                  <c:v>41257</c:v>
                </c:pt>
                <c:pt idx="259">
                  <c:v>41260</c:v>
                </c:pt>
                <c:pt idx="260">
                  <c:v>41261</c:v>
                </c:pt>
                <c:pt idx="261">
                  <c:v>41262</c:v>
                </c:pt>
                <c:pt idx="262">
                  <c:v>41263</c:v>
                </c:pt>
                <c:pt idx="263">
                  <c:v>41264</c:v>
                </c:pt>
                <c:pt idx="264">
                  <c:v>41267</c:v>
                </c:pt>
                <c:pt idx="265">
                  <c:v>41270</c:v>
                </c:pt>
                <c:pt idx="266">
                  <c:v>41271</c:v>
                </c:pt>
                <c:pt idx="267">
                  <c:v>41274</c:v>
                </c:pt>
                <c:pt idx="268">
                  <c:v>41276</c:v>
                </c:pt>
                <c:pt idx="269">
                  <c:v>41277</c:v>
                </c:pt>
                <c:pt idx="270">
                  <c:v>41278</c:v>
                </c:pt>
                <c:pt idx="271">
                  <c:v>41281</c:v>
                </c:pt>
                <c:pt idx="272">
                  <c:v>41282</c:v>
                </c:pt>
                <c:pt idx="273">
                  <c:v>41283</c:v>
                </c:pt>
                <c:pt idx="274">
                  <c:v>41284</c:v>
                </c:pt>
                <c:pt idx="275">
                  <c:v>41285</c:v>
                </c:pt>
                <c:pt idx="276">
                  <c:v>41288</c:v>
                </c:pt>
                <c:pt idx="277">
                  <c:v>41289</c:v>
                </c:pt>
                <c:pt idx="278">
                  <c:v>41290</c:v>
                </c:pt>
                <c:pt idx="279">
                  <c:v>41291</c:v>
                </c:pt>
                <c:pt idx="280">
                  <c:v>41292</c:v>
                </c:pt>
                <c:pt idx="281">
                  <c:v>41295</c:v>
                </c:pt>
                <c:pt idx="282">
                  <c:v>41296</c:v>
                </c:pt>
                <c:pt idx="283">
                  <c:v>41297</c:v>
                </c:pt>
                <c:pt idx="284">
                  <c:v>41298</c:v>
                </c:pt>
                <c:pt idx="285">
                  <c:v>41299</c:v>
                </c:pt>
                <c:pt idx="286">
                  <c:v>41302</c:v>
                </c:pt>
                <c:pt idx="287">
                  <c:v>41303</c:v>
                </c:pt>
                <c:pt idx="288">
                  <c:v>41304</c:v>
                </c:pt>
                <c:pt idx="289">
                  <c:v>41305</c:v>
                </c:pt>
                <c:pt idx="290">
                  <c:v>41306</c:v>
                </c:pt>
                <c:pt idx="291">
                  <c:v>41309</c:v>
                </c:pt>
                <c:pt idx="292">
                  <c:v>41310</c:v>
                </c:pt>
                <c:pt idx="293">
                  <c:v>41311</c:v>
                </c:pt>
                <c:pt idx="294">
                  <c:v>41312</c:v>
                </c:pt>
                <c:pt idx="295">
                  <c:v>41313</c:v>
                </c:pt>
                <c:pt idx="296">
                  <c:v>41316</c:v>
                </c:pt>
                <c:pt idx="297">
                  <c:v>41317</c:v>
                </c:pt>
                <c:pt idx="298">
                  <c:v>41318</c:v>
                </c:pt>
                <c:pt idx="299">
                  <c:v>41319</c:v>
                </c:pt>
                <c:pt idx="300">
                  <c:v>41320</c:v>
                </c:pt>
                <c:pt idx="301">
                  <c:v>41323</c:v>
                </c:pt>
                <c:pt idx="302">
                  <c:v>41324</c:v>
                </c:pt>
                <c:pt idx="303">
                  <c:v>41325</c:v>
                </c:pt>
                <c:pt idx="304">
                  <c:v>41326</c:v>
                </c:pt>
                <c:pt idx="305">
                  <c:v>41327</c:v>
                </c:pt>
                <c:pt idx="306">
                  <c:v>41330</c:v>
                </c:pt>
                <c:pt idx="307">
                  <c:v>41331</c:v>
                </c:pt>
                <c:pt idx="308">
                  <c:v>41332</c:v>
                </c:pt>
                <c:pt idx="309">
                  <c:v>41333</c:v>
                </c:pt>
                <c:pt idx="310">
                  <c:v>41334</c:v>
                </c:pt>
                <c:pt idx="311">
                  <c:v>41337</c:v>
                </c:pt>
                <c:pt idx="312">
                  <c:v>41338</c:v>
                </c:pt>
                <c:pt idx="313">
                  <c:v>41339</c:v>
                </c:pt>
                <c:pt idx="314">
                  <c:v>41340</c:v>
                </c:pt>
                <c:pt idx="315">
                  <c:v>41341</c:v>
                </c:pt>
                <c:pt idx="316">
                  <c:v>41344</c:v>
                </c:pt>
                <c:pt idx="317">
                  <c:v>41345</c:v>
                </c:pt>
                <c:pt idx="318">
                  <c:v>41346</c:v>
                </c:pt>
                <c:pt idx="319">
                  <c:v>41347</c:v>
                </c:pt>
                <c:pt idx="320">
                  <c:v>41348</c:v>
                </c:pt>
                <c:pt idx="321">
                  <c:v>41351</c:v>
                </c:pt>
                <c:pt idx="322">
                  <c:v>41352</c:v>
                </c:pt>
                <c:pt idx="323">
                  <c:v>41353</c:v>
                </c:pt>
                <c:pt idx="324">
                  <c:v>41354</c:v>
                </c:pt>
                <c:pt idx="325">
                  <c:v>41355</c:v>
                </c:pt>
                <c:pt idx="326">
                  <c:v>41358</c:v>
                </c:pt>
                <c:pt idx="327">
                  <c:v>41359</c:v>
                </c:pt>
                <c:pt idx="328">
                  <c:v>41360</c:v>
                </c:pt>
                <c:pt idx="329">
                  <c:v>41361</c:v>
                </c:pt>
                <c:pt idx="330">
                  <c:v>41366</c:v>
                </c:pt>
                <c:pt idx="331">
                  <c:v>41367</c:v>
                </c:pt>
                <c:pt idx="332">
                  <c:v>41368</c:v>
                </c:pt>
                <c:pt idx="333">
                  <c:v>41369</c:v>
                </c:pt>
                <c:pt idx="334">
                  <c:v>41372</c:v>
                </c:pt>
                <c:pt idx="335">
                  <c:v>41373</c:v>
                </c:pt>
                <c:pt idx="336">
                  <c:v>41374</c:v>
                </c:pt>
                <c:pt idx="337">
                  <c:v>41375</c:v>
                </c:pt>
                <c:pt idx="338">
                  <c:v>41376</c:v>
                </c:pt>
                <c:pt idx="339">
                  <c:v>41379</c:v>
                </c:pt>
                <c:pt idx="340">
                  <c:v>41380</c:v>
                </c:pt>
                <c:pt idx="341">
                  <c:v>41381</c:v>
                </c:pt>
                <c:pt idx="342">
                  <c:v>41382</c:v>
                </c:pt>
                <c:pt idx="343">
                  <c:v>41383</c:v>
                </c:pt>
                <c:pt idx="344">
                  <c:v>41386</c:v>
                </c:pt>
                <c:pt idx="345">
                  <c:v>41387</c:v>
                </c:pt>
                <c:pt idx="346">
                  <c:v>41388</c:v>
                </c:pt>
                <c:pt idx="347">
                  <c:v>41389</c:v>
                </c:pt>
                <c:pt idx="348">
                  <c:v>41390</c:v>
                </c:pt>
                <c:pt idx="349">
                  <c:v>41393</c:v>
                </c:pt>
                <c:pt idx="350">
                  <c:v>41394</c:v>
                </c:pt>
                <c:pt idx="351">
                  <c:v>41396</c:v>
                </c:pt>
                <c:pt idx="352">
                  <c:v>41397</c:v>
                </c:pt>
                <c:pt idx="353">
                  <c:v>41400</c:v>
                </c:pt>
                <c:pt idx="354">
                  <c:v>41401</c:v>
                </c:pt>
                <c:pt idx="355">
                  <c:v>41402</c:v>
                </c:pt>
                <c:pt idx="356">
                  <c:v>41403</c:v>
                </c:pt>
                <c:pt idx="357">
                  <c:v>41404</c:v>
                </c:pt>
                <c:pt idx="358">
                  <c:v>41407</c:v>
                </c:pt>
                <c:pt idx="359">
                  <c:v>41408</c:v>
                </c:pt>
                <c:pt idx="360">
                  <c:v>41409</c:v>
                </c:pt>
                <c:pt idx="361">
                  <c:v>41410</c:v>
                </c:pt>
                <c:pt idx="362">
                  <c:v>41414</c:v>
                </c:pt>
                <c:pt idx="363">
                  <c:v>41415</c:v>
                </c:pt>
                <c:pt idx="364">
                  <c:v>41416</c:v>
                </c:pt>
                <c:pt idx="365">
                  <c:v>41417</c:v>
                </c:pt>
                <c:pt idx="366">
                  <c:v>41418</c:v>
                </c:pt>
                <c:pt idx="367">
                  <c:v>41421</c:v>
                </c:pt>
                <c:pt idx="368">
                  <c:v>41422</c:v>
                </c:pt>
                <c:pt idx="369">
                  <c:v>41423</c:v>
                </c:pt>
                <c:pt idx="370">
                  <c:v>41424</c:v>
                </c:pt>
                <c:pt idx="371">
                  <c:v>41425</c:v>
                </c:pt>
                <c:pt idx="372">
                  <c:v>41428</c:v>
                </c:pt>
                <c:pt idx="373">
                  <c:v>41429</c:v>
                </c:pt>
                <c:pt idx="374">
                  <c:v>41430</c:v>
                </c:pt>
                <c:pt idx="375">
                  <c:v>41431</c:v>
                </c:pt>
                <c:pt idx="376">
                  <c:v>41432</c:v>
                </c:pt>
                <c:pt idx="377">
                  <c:v>41435</c:v>
                </c:pt>
                <c:pt idx="378">
                  <c:v>41436</c:v>
                </c:pt>
                <c:pt idx="379">
                  <c:v>41437</c:v>
                </c:pt>
                <c:pt idx="380">
                  <c:v>41438</c:v>
                </c:pt>
                <c:pt idx="381">
                  <c:v>41439</c:v>
                </c:pt>
                <c:pt idx="382">
                  <c:v>41442</c:v>
                </c:pt>
                <c:pt idx="383">
                  <c:v>41443</c:v>
                </c:pt>
                <c:pt idx="384">
                  <c:v>41444</c:v>
                </c:pt>
                <c:pt idx="385">
                  <c:v>41445</c:v>
                </c:pt>
                <c:pt idx="386">
                  <c:v>41446</c:v>
                </c:pt>
                <c:pt idx="387">
                  <c:v>41449</c:v>
                </c:pt>
                <c:pt idx="388">
                  <c:v>41450</c:v>
                </c:pt>
                <c:pt idx="389">
                  <c:v>41451</c:v>
                </c:pt>
                <c:pt idx="390">
                  <c:v>41452</c:v>
                </c:pt>
                <c:pt idx="391">
                  <c:v>41453</c:v>
                </c:pt>
                <c:pt idx="392">
                  <c:v>41456</c:v>
                </c:pt>
                <c:pt idx="393">
                  <c:v>41457</c:v>
                </c:pt>
                <c:pt idx="394">
                  <c:v>41458</c:v>
                </c:pt>
                <c:pt idx="395">
                  <c:v>41459</c:v>
                </c:pt>
                <c:pt idx="396">
                  <c:v>41460</c:v>
                </c:pt>
                <c:pt idx="397">
                  <c:v>41463</c:v>
                </c:pt>
                <c:pt idx="398">
                  <c:v>41464</c:v>
                </c:pt>
                <c:pt idx="399">
                  <c:v>41465</c:v>
                </c:pt>
                <c:pt idx="400">
                  <c:v>41466</c:v>
                </c:pt>
                <c:pt idx="401">
                  <c:v>41467</c:v>
                </c:pt>
                <c:pt idx="402">
                  <c:v>41470</c:v>
                </c:pt>
                <c:pt idx="403">
                  <c:v>41471</c:v>
                </c:pt>
                <c:pt idx="404">
                  <c:v>41472</c:v>
                </c:pt>
                <c:pt idx="405">
                  <c:v>41473</c:v>
                </c:pt>
                <c:pt idx="406">
                  <c:v>41474</c:v>
                </c:pt>
                <c:pt idx="407">
                  <c:v>41477</c:v>
                </c:pt>
                <c:pt idx="408">
                  <c:v>41478</c:v>
                </c:pt>
                <c:pt idx="409">
                  <c:v>41479</c:v>
                </c:pt>
                <c:pt idx="410">
                  <c:v>41480</c:v>
                </c:pt>
                <c:pt idx="411">
                  <c:v>41481</c:v>
                </c:pt>
                <c:pt idx="412">
                  <c:v>41484</c:v>
                </c:pt>
                <c:pt idx="413">
                  <c:v>41485</c:v>
                </c:pt>
                <c:pt idx="414">
                  <c:v>41486</c:v>
                </c:pt>
                <c:pt idx="415">
                  <c:v>41487</c:v>
                </c:pt>
                <c:pt idx="416">
                  <c:v>41488</c:v>
                </c:pt>
                <c:pt idx="417">
                  <c:v>41491</c:v>
                </c:pt>
                <c:pt idx="418">
                  <c:v>41492</c:v>
                </c:pt>
                <c:pt idx="419">
                  <c:v>41493</c:v>
                </c:pt>
                <c:pt idx="420">
                  <c:v>41494</c:v>
                </c:pt>
                <c:pt idx="421">
                  <c:v>41495</c:v>
                </c:pt>
                <c:pt idx="422">
                  <c:v>41498</c:v>
                </c:pt>
                <c:pt idx="423">
                  <c:v>41499</c:v>
                </c:pt>
                <c:pt idx="424">
                  <c:v>41500</c:v>
                </c:pt>
                <c:pt idx="425">
                  <c:v>41501</c:v>
                </c:pt>
                <c:pt idx="426">
                  <c:v>41502</c:v>
                </c:pt>
                <c:pt idx="427">
                  <c:v>41505</c:v>
                </c:pt>
                <c:pt idx="428">
                  <c:v>41506</c:v>
                </c:pt>
                <c:pt idx="429">
                  <c:v>41507</c:v>
                </c:pt>
                <c:pt idx="430">
                  <c:v>41508</c:v>
                </c:pt>
                <c:pt idx="431">
                  <c:v>41509</c:v>
                </c:pt>
                <c:pt idx="432">
                  <c:v>41512</c:v>
                </c:pt>
                <c:pt idx="433">
                  <c:v>41513</c:v>
                </c:pt>
                <c:pt idx="434">
                  <c:v>41514</c:v>
                </c:pt>
                <c:pt idx="435">
                  <c:v>41515</c:v>
                </c:pt>
                <c:pt idx="436">
                  <c:v>41516</c:v>
                </c:pt>
                <c:pt idx="437">
                  <c:v>41519</c:v>
                </c:pt>
                <c:pt idx="438">
                  <c:v>41520</c:v>
                </c:pt>
                <c:pt idx="439">
                  <c:v>41521</c:v>
                </c:pt>
                <c:pt idx="440">
                  <c:v>41522</c:v>
                </c:pt>
                <c:pt idx="441">
                  <c:v>41523</c:v>
                </c:pt>
                <c:pt idx="442">
                  <c:v>41526</c:v>
                </c:pt>
                <c:pt idx="443">
                  <c:v>41527</c:v>
                </c:pt>
                <c:pt idx="444">
                  <c:v>41528</c:v>
                </c:pt>
                <c:pt idx="445">
                  <c:v>41529</c:v>
                </c:pt>
                <c:pt idx="446">
                  <c:v>41530</c:v>
                </c:pt>
                <c:pt idx="447">
                  <c:v>41533</c:v>
                </c:pt>
                <c:pt idx="448">
                  <c:v>41534</c:v>
                </c:pt>
                <c:pt idx="449">
                  <c:v>41535</c:v>
                </c:pt>
                <c:pt idx="450">
                  <c:v>41536</c:v>
                </c:pt>
                <c:pt idx="451">
                  <c:v>41537</c:v>
                </c:pt>
                <c:pt idx="452">
                  <c:v>41540</c:v>
                </c:pt>
                <c:pt idx="453">
                  <c:v>41541</c:v>
                </c:pt>
                <c:pt idx="454">
                  <c:v>41542</c:v>
                </c:pt>
                <c:pt idx="455">
                  <c:v>41543</c:v>
                </c:pt>
                <c:pt idx="456">
                  <c:v>41544</c:v>
                </c:pt>
                <c:pt idx="457">
                  <c:v>41547</c:v>
                </c:pt>
                <c:pt idx="458">
                  <c:v>41548</c:v>
                </c:pt>
                <c:pt idx="459">
                  <c:v>41549</c:v>
                </c:pt>
                <c:pt idx="460">
                  <c:v>41550</c:v>
                </c:pt>
                <c:pt idx="461">
                  <c:v>41551</c:v>
                </c:pt>
                <c:pt idx="462">
                  <c:v>41554</c:v>
                </c:pt>
                <c:pt idx="463">
                  <c:v>41555</c:v>
                </c:pt>
                <c:pt idx="464">
                  <c:v>41556</c:v>
                </c:pt>
                <c:pt idx="465">
                  <c:v>41557</c:v>
                </c:pt>
                <c:pt idx="466">
                  <c:v>41558</c:v>
                </c:pt>
                <c:pt idx="467">
                  <c:v>41561</c:v>
                </c:pt>
                <c:pt idx="468">
                  <c:v>41562</c:v>
                </c:pt>
                <c:pt idx="469">
                  <c:v>41563</c:v>
                </c:pt>
                <c:pt idx="470">
                  <c:v>41564</c:v>
                </c:pt>
                <c:pt idx="471">
                  <c:v>41565</c:v>
                </c:pt>
                <c:pt idx="472">
                  <c:v>41568</c:v>
                </c:pt>
                <c:pt idx="473">
                  <c:v>41569</c:v>
                </c:pt>
                <c:pt idx="474">
                  <c:v>41570</c:v>
                </c:pt>
                <c:pt idx="475">
                  <c:v>41571</c:v>
                </c:pt>
                <c:pt idx="476">
                  <c:v>41572</c:v>
                </c:pt>
                <c:pt idx="477">
                  <c:v>41575</c:v>
                </c:pt>
                <c:pt idx="478">
                  <c:v>41576</c:v>
                </c:pt>
                <c:pt idx="479">
                  <c:v>41577</c:v>
                </c:pt>
                <c:pt idx="480">
                  <c:v>41578</c:v>
                </c:pt>
                <c:pt idx="481">
                  <c:v>41579</c:v>
                </c:pt>
                <c:pt idx="482">
                  <c:v>41582</c:v>
                </c:pt>
                <c:pt idx="483">
                  <c:v>41583</c:v>
                </c:pt>
                <c:pt idx="484">
                  <c:v>41584</c:v>
                </c:pt>
                <c:pt idx="485">
                  <c:v>41585</c:v>
                </c:pt>
                <c:pt idx="486">
                  <c:v>41586</c:v>
                </c:pt>
                <c:pt idx="487">
                  <c:v>41589</c:v>
                </c:pt>
                <c:pt idx="488">
                  <c:v>41590</c:v>
                </c:pt>
                <c:pt idx="489">
                  <c:v>41591</c:v>
                </c:pt>
                <c:pt idx="490">
                  <c:v>41592</c:v>
                </c:pt>
                <c:pt idx="491">
                  <c:v>41593</c:v>
                </c:pt>
                <c:pt idx="492">
                  <c:v>41596</c:v>
                </c:pt>
                <c:pt idx="493">
                  <c:v>41597</c:v>
                </c:pt>
                <c:pt idx="494">
                  <c:v>41598</c:v>
                </c:pt>
                <c:pt idx="495">
                  <c:v>41599</c:v>
                </c:pt>
                <c:pt idx="496">
                  <c:v>41600</c:v>
                </c:pt>
                <c:pt idx="497">
                  <c:v>41603</c:v>
                </c:pt>
                <c:pt idx="498">
                  <c:v>41604</c:v>
                </c:pt>
                <c:pt idx="499">
                  <c:v>41605</c:v>
                </c:pt>
                <c:pt idx="500">
                  <c:v>41606</c:v>
                </c:pt>
                <c:pt idx="501">
                  <c:v>41607</c:v>
                </c:pt>
                <c:pt idx="502">
                  <c:v>41610</c:v>
                </c:pt>
                <c:pt idx="503">
                  <c:v>41611</c:v>
                </c:pt>
                <c:pt idx="504">
                  <c:v>41612</c:v>
                </c:pt>
                <c:pt idx="505">
                  <c:v>41613</c:v>
                </c:pt>
                <c:pt idx="506">
                  <c:v>41614</c:v>
                </c:pt>
                <c:pt idx="507">
                  <c:v>41617</c:v>
                </c:pt>
                <c:pt idx="508">
                  <c:v>41618</c:v>
                </c:pt>
                <c:pt idx="509">
                  <c:v>41619</c:v>
                </c:pt>
                <c:pt idx="510">
                  <c:v>41620</c:v>
                </c:pt>
                <c:pt idx="511">
                  <c:v>41621</c:v>
                </c:pt>
                <c:pt idx="512">
                  <c:v>41624</c:v>
                </c:pt>
                <c:pt idx="513">
                  <c:v>41625</c:v>
                </c:pt>
                <c:pt idx="514">
                  <c:v>41626</c:v>
                </c:pt>
                <c:pt idx="515">
                  <c:v>41627</c:v>
                </c:pt>
                <c:pt idx="516">
                  <c:v>41628</c:v>
                </c:pt>
                <c:pt idx="517">
                  <c:v>41631</c:v>
                </c:pt>
                <c:pt idx="518">
                  <c:v>41635</c:v>
                </c:pt>
                <c:pt idx="519">
                  <c:v>41638</c:v>
                </c:pt>
                <c:pt idx="520">
                  <c:v>41639</c:v>
                </c:pt>
                <c:pt idx="521">
                  <c:v>41641</c:v>
                </c:pt>
                <c:pt idx="522">
                  <c:v>41645</c:v>
                </c:pt>
                <c:pt idx="523">
                  <c:v>41646</c:v>
                </c:pt>
                <c:pt idx="524">
                  <c:v>41647</c:v>
                </c:pt>
                <c:pt idx="525">
                  <c:v>41648</c:v>
                </c:pt>
                <c:pt idx="526">
                  <c:v>41649</c:v>
                </c:pt>
                <c:pt idx="527">
                  <c:v>41652</c:v>
                </c:pt>
                <c:pt idx="528">
                  <c:v>41653</c:v>
                </c:pt>
                <c:pt idx="529">
                  <c:v>41654</c:v>
                </c:pt>
                <c:pt idx="530">
                  <c:v>41655</c:v>
                </c:pt>
                <c:pt idx="531">
                  <c:v>41656</c:v>
                </c:pt>
                <c:pt idx="532">
                  <c:v>41659</c:v>
                </c:pt>
                <c:pt idx="533">
                  <c:v>41660</c:v>
                </c:pt>
                <c:pt idx="534">
                  <c:v>41661</c:v>
                </c:pt>
                <c:pt idx="535">
                  <c:v>41662</c:v>
                </c:pt>
                <c:pt idx="536">
                  <c:v>41663</c:v>
                </c:pt>
                <c:pt idx="537">
                  <c:v>41666</c:v>
                </c:pt>
                <c:pt idx="538">
                  <c:v>41667</c:v>
                </c:pt>
                <c:pt idx="539">
                  <c:v>41668</c:v>
                </c:pt>
                <c:pt idx="540">
                  <c:v>41669</c:v>
                </c:pt>
                <c:pt idx="541">
                  <c:v>41670</c:v>
                </c:pt>
                <c:pt idx="542">
                  <c:v>41673</c:v>
                </c:pt>
                <c:pt idx="543">
                  <c:v>41674</c:v>
                </c:pt>
                <c:pt idx="544">
                  <c:v>41675</c:v>
                </c:pt>
                <c:pt idx="545">
                  <c:v>41676</c:v>
                </c:pt>
                <c:pt idx="546">
                  <c:v>41677</c:v>
                </c:pt>
                <c:pt idx="547">
                  <c:v>41680</c:v>
                </c:pt>
                <c:pt idx="548">
                  <c:v>41681</c:v>
                </c:pt>
                <c:pt idx="549">
                  <c:v>41682</c:v>
                </c:pt>
                <c:pt idx="550">
                  <c:v>41683</c:v>
                </c:pt>
                <c:pt idx="551">
                  <c:v>41684</c:v>
                </c:pt>
                <c:pt idx="552">
                  <c:v>41687</c:v>
                </c:pt>
                <c:pt idx="553">
                  <c:v>41688</c:v>
                </c:pt>
                <c:pt idx="554">
                  <c:v>41689</c:v>
                </c:pt>
                <c:pt idx="555">
                  <c:v>41690</c:v>
                </c:pt>
                <c:pt idx="556">
                  <c:v>41691</c:v>
                </c:pt>
                <c:pt idx="557">
                  <c:v>41694</c:v>
                </c:pt>
                <c:pt idx="558">
                  <c:v>41695</c:v>
                </c:pt>
                <c:pt idx="559">
                  <c:v>41696</c:v>
                </c:pt>
                <c:pt idx="560">
                  <c:v>41697</c:v>
                </c:pt>
                <c:pt idx="561">
                  <c:v>41698</c:v>
                </c:pt>
                <c:pt idx="562">
                  <c:v>41701</c:v>
                </c:pt>
                <c:pt idx="563">
                  <c:v>41702</c:v>
                </c:pt>
                <c:pt idx="564">
                  <c:v>41703</c:v>
                </c:pt>
                <c:pt idx="565">
                  <c:v>41704</c:v>
                </c:pt>
                <c:pt idx="566">
                  <c:v>41705</c:v>
                </c:pt>
                <c:pt idx="567">
                  <c:v>41708</c:v>
                </c:pt>
                <c:pt idx="568">
                  <c:v>41709</c:v>
                </c:pt>
                <c:pt idx="569">
                  <c:v>41710</c:v>
                </c:pt>
                <c:pt idx="570">
                  <c:v>41711</c:v>
                </c:pt>
                <c:pt idx="571">
                  <c:v>41712</c:v>
                </c:pt>
                <c:pt idx="572">
                  <c:v>41715</c:v>
                </c:pt>
                <c:pt idx="573">
                  <c:v>41716</c:v>
                </c:pt>
                <c:pt idx="574">
                  <c:v>41717</c:v>
                </c:pt>
                <c:pt idx="575">
                  <c:v>41718</c:v>
                </c:pt>
                <c:pt idx="576">
                  <c:v>41719</c:v>
                </c:pt>
                <c:pt idx="577">
                  <c:v>41722</c:v>
                </c:pt>
                <c:pt idx="578">
                  <c:v>41723</c:v>
                </c:pt>
                <c:pt idx="579">
                  <c:v>41724</c:v>
                </c:pt>
                <c:pt idx="580">
                  <c:v>41725</c:v>
                </c:pt>
                <c:pt idx="581">
                  <c:v>41726</c:v>
                </c:pt>
                <c:pt idx="582">
                  <c:v>41729</c:v>
                </c:pt>
                <c:pt idx="583">
                  <c:v>41730</c:v>
                </c:pt>
                <c:pt idx="584">
                  <c:v>41731</c:v>
                </c:pt>
                <c:pt idx="585">
                  <c:v>41732</c:v>
                </c:pt>
                <c:pt idx="586">
                  <c:v>41733</c:v>
                </c:pt>
                <c:pt idx="587">
                  <c:v>41736</c:v>
                </c:pt>
                <c:pt idx="588">
                  <c:v>41737</c:v>
                </c:pt>
                <c:pt idx="589">
                  <c:v>41738</c:v>
                </c:pt>
                <c:pt idx="590">
                  <c:v>41739</c:v>
                </c:pt>
                <c:pt idx="591">
                  <c:v>41740</c:v>
                </c:pt>
                <c:pt idx="592">
                  <c:v>41743</c:v>
                </c:pt>
                <c:pt idx="593">
                  <c:v>41744</c:v>
                </c:pt>
                <c:pt idx="594">
                  <c:v>41745</c:v>
                </c:pt>
                <c:pt idx="595">
                  <c:v>41746</c:v>
                </c:pt>
                <c:pt idx="596">
                  <c:v>41747</c:v>
                </c:pt>
                <c:pt idx="597">
                  <c:v>41751</c:v>
                </c:pt>
                <c:pt idx="598">
                  <c:v>41752</c:v>
                </c:pt>
                <c:pt idx="599">
                  <c:v>41753</c:v>
                </c:pt>
                <c:pt idx="600">
                  <c:v>41754</c:v>
                </c:pt>
                <c:pt idx="601">
                  <c:v>41757</c:v>
                </c:pt>
                <c:pt idx="602">
                  <c:v>41758</c:v>
                </c:pt>
                <c:pt idx="603">
                  <c:v>41759</c:v>
                </c:pt>
                <c:pt idx="604">
                  <c:v>41761</c:v>
                </c:pt>
                <c:pt idx="605">
                  <c:v>41764</c:v>
                </c:pt>
                <c:pt idx="606">
                  <c:v>41765</c:v>
                </c:pt>
                <c:pt idx="607">
                  <c:v>41766</c:v>
                </c:pt>
                <c:pt idx="608">
                  <c:v>41767</c:v>
                </c:pt>
                <c:pt idx="609">
                  <c:v>41768</c:v>
                </c:pt>
                <c:pt idx="610">
                  <c:v>41771</c:v>
                </c:pt>
                <c:pt idx="611">
                  <c:v>41772</c:v>
                </c:pt>
                <c:pt idx="612">
                  <c:v>41773</c:v>
                </c:pt>
                <c:pt idx="613">
                  <c:v>41774</c:v>
                </c:pt>
                <c:pt idx="614">
                  <c:v>41775</c:v>
                </c:pt>
                <c:pt idx="615">
                  <c:v>41778</c:v>
                </c:pt>
                <c:pt idx="616">
                  <c:v>41779</c:v>
                </c:pt>
                <c:pt idx="617">
                  <c:v>41780</c:v>
                </c:pt>
                <c:pt idx="618">
                  <c:v>41781</c:v>
                </c:pt>
                <c:pt idx="619">
                  <c:v>41782</c:v>
                </c:pt>
                <c:pt idx="620">
                  <c:v>41785</c:v>
                </c:pt>
                <c:pt idx="621">
                  <c:v>41786</c:v>
                </c:pt>
                <c:pt idx="622">
                  <c:v>41787</c:v>
                </c:pt>
                <c:pt idx="623">
                  <c:v>41788</c:v>
                </c:pt>
                <c:pt idx="624">
                  <c:v>41789</c:v>
                </c:pt>
                <c:pt idx="625">
                  <c:v>41792</c:v>
                </c:pt>
                <c:pt idx="626">
                  <c:v>41793</c:v>
                </c:pt>
                <c:pt idx="627">
                  <c:v>41794</c:v>
                </c:pt>
                <c:pt idx="628">
                  <c:v>41795</c:v>
                </c:pt>
                <c:pt idx="629">
                  <c:v>41796</c:v>
                </c:pt>
                <c:pt idx="630">
                  <c:v>41799</c:v>
                </c:pt>
                <c:pt idx="631">
                  <c:v>41800</c:v>
                </c:pt>
                <c:pt idx="632">
                  <c:v>41801</c:v>
                </c:pt>
                <c:pt idx="633">
                  <c:v>41802</c:v>
                </c:pt>
                <c:pt idx="634">
                  <c:v>41803</c:v>
                </c:pt>
                <c:pt idx="635">
                  <c:v>41806</c:v>
                </c:pt>
                <c:pt idx="636">
                  <c:v>41807</c:v>
                </c:pt>
                <c:pt idx="637">
                  <c:v>41809</c:v>
                </c:pt>
                <c:pt idx="638">
                  <c:v>41810</c:v>
                </c:pt>
                <c:pt idx="639">
                  <c:v>41813</c:v>
                </c:pt>
                <c:pt idx="640">
                  <c:v>41814</c:v>
                </c:pt>
                <c:pt idx="641">
                  <c:v>41815</c:v>
                </c:pt>
                <c:pt idx="642">
                  <c:v>41816</c:v>
                </c:pt>
                <c:pt idx="643">
                  <c:v>41817</c:v>
                </c:pt>
                <c:pt idx="644">
                  <c:v>41820</c:v>
                </c:pt>
                <c:pt idx="645">
                  <c:v>41821</c:v>
                </c:pt>
                <c:pt idx="646">
                  <c:v>41822</c:v>
                </c:pt>
                <c:pt idx="647">
                  <c:v>41823</c:v>
                </c:pt>
                <c:pt idx="648">
                  <c:v>41824</c:v>
                </c:pt>
                <c:pt idx="649">
                  <c:v>41827</c:v>
                </c:pt>
                <c:pt idx="650">
                  <c:v>41828</c:v>
                </c:pt>
                <c:pt idx="651">
                  <c:v>41829</c:v>
                </c:pt>
                <c:pt idx="652">
                  <c:v>41830</c:v>
                </c:pt>
                <c:pt idx="653">
                  <c:v>41831</c:v>
                </c:pt>
                <c:pt idx="654">
                  <c:v>41834</c:v>
                </c:pt>
                <c:pt idx="655">
                  <c:v>41835</c:v>
                </c:pt>
                <c:pt idx="656">
                  <c:v>41836</c:v>
                </c:pt>
                <c:pt idx="657">
                  <c:v>41837</c:v>
                </c:pt>
                <c:pt idx="658">
                  <c:v>41838</c:v>
                </c:pt>
                <c:pt idx="659">
                  <c:v>41841</c:v>
                </c:pt>
                <c:pt idx="660">
                  <c:v>41842</c:v>
                </c:pt>
                <c:pt idx="661">
                  <c:v>41843</c:v>
                </c:pt>
                <c:pt idx="662">
                  <c:v>41844</c:v>
                </c:pt>
                <c:pt idx="663">
                  <c:v>41845</c:v>
                </c:pt>
                <c:pt idx="664">
                  <c:v>41848</c:v>
                </c:pt>
                <c:pt idx="665">
                  <c:v>41849</c:v>
                </c:pt>
                <c:pt idx="666">
                  <c:v>41850</c:v>
                </c:pt>
                <c:pt idx="667">
                  <c:v>41851</c:v>
                </c:pt>
                <c:pt idx="668">
                  <c:v>41852</c:v>
                </c:pt>
                <c:pt idx="669">
                  <c:v>41855</c:v>
                </c:pt>
                <c:pt idx="670">
                  <c:v>41856</c:v>
                </c:pt>
                <c:pt idx="671">
                  <c:v>41857</c:v>
                </c:pt>
                <c:pt idx="672">
                  <c:v>41858</c:v>
                </c:pt>
                <c:pt idx="673">
                  <c:v>41859</c:v>
                </c:pt>
                <c:pt idx="674">
                  <c:v>41862</c:v>
                </c:pt>
                <c:pt idx="675">
                  <c:v>41863</c:v>
                </c:pt>
                <c:pt idx="676">
                  <c:v>41864</c:v>
                </c:pt>
                <c:pt idx="677">
                  <c:v>41865</c:v>
                </c:pt>
                <c:pt idx="678">
                  <c:v>41866</c:v>
                </c:pt>
                <c:pt idx="679">
                  <c:v>41869</c:v>
                </c:pt>
                <c:pt idx="680">
                  <c:v>41870</c:v>
                </c:pt>
                <c:pt idx="681">
                  <c:v>41871</c:v>
                </c:pt>
                <c:pt idx="682">
                  <c:v>41872</c:v>
                </c:pt>
                <c:pt idx="683">
                  <c:v>41873</c:v>
                </c:pt>
                <c:pt idx="684">
                  <c:v>41876</c:v>
                </c:pt>
                <c:pt idx="685">
                  <c:v>41877</c:v>
                </c:pt>
                <c:pt idx="686">
                  <c:v>41878</c:v>
                </c:pt>
                <c:pt idx="687">
                  <c:v>41879</c:v>
                </c:pt>
                <c:pt idx="688">
                  <c:v>41880</c:v>
                </c:pt>
                <c:pt idx="689">
                  <c:v>41883</c:v>
                </c:pt>
                <c:pt idx="690">
                  <c:v>41884</c:v>
                </c:pt>
                <c:pt idx="691">
                  <c:v>41885</c:v>
                </c:pt>
                <c:pt idx="692">
                  <c:v>41886</c:v>
                </c:pt>
                <c:pt idx="693">
                  <c:v>41887</c:v>
                </c:pt>
                <c:pt idx="694">
                  <c:v>41890</c:v>
                </c:pt>
                <c:pt idx="695">
                  <c:v>41891</c:v>
                </c:pt>
                <c:pt idx="696">
                  <c:v>41892</c:v>
                </c:pt>
                <c:pt idx="697">
                  <c:v>41893</c:v>
                </c:pt>
                <c:pt idx="698">
                  <c:v>41894</c:v>
                </c:pt>
                <c:pt idx="699">
                  <c:v>41897</c:v>
                </c:pt>
                <c:pt idx="700">
                  <c:v>41898</c:v>
                </c:pt>
                <c:pt idx="701">
                  <c:v>41899</c:v>
                </c:pt>
                <c:pt idx="702">
                  <c:v>41900</c:v>
                </c:pt>
                <c:pt idx="703">
                  <c:v>41901</c:v>
                </c:pt>
                <c:pt idx="704">
                  <c:v>41904</c:v>
                </c:pt>
                <c:pt idx="705">
                  <c:v>41905</c:v>
                </c:pt>
                <c:pt idx="706">
                  <c:v>41906</c:v>
                </c:pt>
                <c:pt idx="707">
                  <c:v>41907</c:v>
                </c:pt>
                <c:pt idx="708">
                  <c:v>41908</c:v>
                </c:pt>
                <c:pt idx="709">
                  <c:v>41911</c:v>
                </c:pt>
                <c:pt idx="710">
                  <c:v>41912</c:v>
                </c:pt>
                <c:pt idx="711">
                  <c:v>41913</c:v>
                </c:pt>
                <c:pt idx="712">
                  <c:v>41914</c:v>
                </c:pt>
                <c:pt idx="713">
                  <c:v>41915</c:v>
                </c:pt>
                <c:pt idx="714">
                  <c:v>41918</c:v>
                </c:pt>
                <c:pt idx="715">
                  <c:v>41919</c:v>
                </c:pt>
                <c:pt idx="716">
                  <c:v>41920</c:v>
                </c:pt>
                <c:pt idx="717">
                  <c:v>41921</c:v>
                </c:pt>
                <c:pt idx="718">
                  <c:v>41922</c:v>
                </c:pt>
                <c:pt idx="719">
                  <c:v>41925</c:v>
                </c:pt>
                <c:pt idx="720">
                  <c:v>41926</c:v>
                </c:pt>
                <c:pt idx="721">
                  <c:v>41927</c:v>
                </c:pt>
                <c:pt idx="722">
                  <c:v>41928</c:v>
                </c:pt>
                <c:pt idx="723">
                  <c:v>41929</c:v>
                </c:pt>
                <c:pt idx="724">
                  <c:v>41932</c:v>
                </c:pt>
                <c:pt idx="725">
                  <c:v>41933</c:v>
                </c:pt>
                <c:pt idx="726">
                  <c:v>41934</c:v>
                </c:pt>
                <c:pt idx="727">
                  <c:v>41935</c:v>
                </c:pt>
                <c:pt idx="728">
                  <c:v>41936</c:v>
                </c:pt>
                <c:pt idx="729">
                  <c:v>41939</c:v>
                </c:pt>
                <c:pt idx="730">
                  <c:v>41940</c:v>
                </c:pt>
                <c:pt idx="731">
                  <c:v>41941</c:v>
                </c:pt>
                <c:pt idx="732">
                  <c:v>41942</c:v>
                </c:pt>
                <c:pt idx="733">
                  <c:v>41943</c:v>
                </c:pt>
                <c:pt idx="734">
                  <c:v>41946</c:v>
                </c:pt>
                <c:pt idx="735">
                  <c:v>41947</c:v>
                </c:pt>
                <c:pt idx="736">
                  <c:v>41948</c:v>
                </c:pt>
                <c:pt idx="737">
                  <c:v>41949</c:v>
                </c:pt>
                <c:pt idx="738">
                  <c:v>41950</c:v>
                </c:pt>
                <c:pt idx="739">
                  <c:v>41953</c:v>
                </c:pt>
                <c:pt idx="740">
                  <c:v>41954</c:v>
                </c:pt>
                <c:pt idx="741">
                  <c:v>41955</c:v>
                </c:pt>
                <c:pt idx="742">
                  <c:v>41956</c:v>
                </c:pt>
                <c:pt idx="743">
                  <c:v>41957</c:v>
                </c:pt>
                <c:pt idx="744">
                  <c:v>41960</c:v>
                </c:pt>
                <c:pt idx="745">
                  <c:v>41961</c:v>
                </c:pt>
                <c:pt idx="746">
                  <c:v>41962</c:v>
                </c:pt>
                <c:pt idx="747">
                  <c:v>41963</c:v>
                </c:pt>
                <c:pt idx="748">
                  <c:v>41964</c:v>
                </c:pt>
                <c:pt idx="749">
                  <c:v>41967</c:v>
                </c:pt>
                <c:pt idx="750">
                  <c:v>41968</c:v>
                </c:pt>
                <c:pt idx="751">
                  <c:v>41969</c:v>
                </c:pt>
                <c:pt idx="752">
                  <c:v>41970</c:v>
                </c:pt>
                <c:pt idx="753">
                  <c:v>41971</c:v>
                </c:pt>
                <c:pt idx="754">
                  <c:v>41974</c:v>
                </c:pt>
                <c:pt idx="755">
                  <c:v>41975</c:v>
                </c:pt>
                <c:pt idx="756">
                  <c:v>41976</c:v>
                </c:pt>
                <c:pt idx="757">
                  <c:v>41977</c:v>
                </c:pt>
                <c:pt idx="758">
                  <c:v>41981</c:v>
                </c:pt>
                <c:pt idx="759">
                  <c:v>41982</c:v>
                </c:pt>
                <c:pt idx="760">
                  <c:v>41983</c:v>
                </c:pt>
                <c:pt idx="761">
                  <c:v>41984</c:v>
                </c:pt>
                <c:pt idx="762">
                  <c:v>41985</c:v>
                </c:pt>
                <c:pt idx="763">
                  <c:v>41988</c:v>
                </c:pt>
                <c:pt idx="764">
                  <c:v>41989</c:v>
                </c:pt>
                <c:pt idx="765">
                  <c:v>41990</c:v>
                </c:pt>
                <c:pt idx="766">
                  <c:v>41991</c:v>
                </c:pt>
                <c:pt idx="767">
                  <c:v>41992</c:v>
                </c:pt>
                <c:pt idx="768">
                  <c:v>41995</c:v>
                </c:pt>
                <c:pt idx="769">
                  <c:v>41996</c:v>
                </c:pt>
                <c:pt idx="770">
                  <c:v>41997</c:v>
                </c:pt>
                <c:pt idx="771">
                  <c:v>42002</c:v>
                </c:pt>
                <c:pt idx="772">
                  <c:v>42003</c:v>
                </c:pt>
                <c:pt idx="773">
                  <c:v>42004</c:v>
                </c:pt>
                <c:pt idx="774">
                  <c:v>42006</c:v>
                </c:pt>
                <c:pt idx="775">
                  <c:v>42009</c:v>
                </c:pt>
                <c:pt idx="776">
                  <c:v>42010</c:v>
                </c:pt>
                <c:pt idx="777">
                  <c:v>42011</c:v>
                </c:pt>
                <c:pt idx="778">
                  <c:v>42012</c:v>
                </c:pt>
                <c:pt idx="779">
                  <c:v>42013</c:v>
                </c:pt>
                <c:pt idx="780">
                  <c:v>42016</c:v>
                </c:pt>
                <c:pt idx="781">
                  <c:v>42017</c:v>
                </c:pt>
                <c:pt idx="782">
                  <c:v>42018</c:v>
                </c:pt>
                <c:pt idx="783">
                  <c:v>42019</c:v>
                </c:pt>
                <c:pt idx="784">
                  <c:v>42020</c:v>
                </c:pt>
                <c:pt idx="785">
                  <c:v>42023</c:v>
                </c:pt>
                <c:pt idx="786">
                  <c:v>42024</c:v>
                </c:pt>
                <c:pt idx="787">
                  <c:v>42025</c:v>
                </c:pt>
                <c:pt idx="788">
                  <c:v>42026</c:v>
                </c:pt>
                <c:pt idx="789">
                  <c:v>42027</c:v>
                </c:pt>
                <c:pt idx="790">
                  <c:v>42030</c:v>
                </c:pt>
                <c:pt idx="791">
                  <c:v>42031</c:v>
                </c:pt>
                <c:pt idx="792">
                  <c:v>42032</c:v>
                </c:pt>
                <c:pt idx="793">
                  <c:v>42033</c:v>
                </c:pt>
                <c:pt idx="794">
                  <c:v>42034</c:v>
                </c:pt>
                <c:pt idx="795">
                  <c:v>42037</c:v>
                </c:pt>
                <c:pt idx="796">
                  <c:v>42038</c:v>
                </c:pt>
                <c:pt idx="797">
                  <c:v>42039</c:v>
                </c:pt>
                <c:pt idx="798">
                  <c:v>42040</c:v>
                </c:pt>
                <c:pt idx="799">
                  <c:v>42041</c:v>
                </c:pt>
                <c:pt idx="800">
                  <c:v>42044</c:v>
                </c:pt>
                <c:pt idx="801">
                  <c:v>42045</c:v>
                </c:pt>
                <c:pt idx="802">
                  <c:v>42046</c:v>
                </c:pt>
                <c:pt idx="803">
                  <c:v>42047</c:v>
                </c:pt>
                <c:pt idx="804">
                  <c:v>42048</c:v>
                </c:pt>
                <c:pt idx="805">
                  <c:v>42051</c:v>
                </c:pt>
                <c:pt idx="806">
                  <c:v>42052</c:v>
                </c:pt>
                <c:pt idx="807">
                  <c:v>42053</c:v>
                </c:pt>
                <c:pt idx="808">
                  <c:v>42054</c:v>
                </c:pt>
                <c:pt idx="809">
                  <c:v>42055</c:v>
                </c:pt>
                <c:pt idx="810">
                  <c:v>42058</c:v>
                </c:pt>
                <c:pt idx="811">
                  <c:v>42059</c:v>
                </c:pt>
                <c:pt idx="812">
                  <c:v>42060</c:v>
                </c:pt>
                <c:pt idx="813">
                  <c:v>42061</c:v>
                </c:pt>
                <c:pt idx="814">
                  <c:v>42062</c:v>
                </c:pt>
                <c:pt idx="815">
                  <c:v>42065</c:v>
                </c:pt>
                <c:pt idx="816">
                  <c:v>42066</c:v>
                </c:pt>
                <c:pt idx="817">
                  <c:v>42067</c:v>
                </c:pt>
                <c:pt idx="818">
                  <c:v>42068</c:v>
                </c:pt>
                <c:pt idx="819">
                  <c:v>42069</c:v>
                </c:pt>
                <c:pt idx="820">
                  <c:v>42072</c:v>
                </c:pt>
                <c:pt idx="821">
                  <c:v>42073</c:v>
                </c:pt>
                <c:pt idx="822">
                  <c:v>42074</c:v>
                </c:pt>
                <c:pt idx="823">
                  <c:v>42075</c:v>
                </c:pt>
                <c:pt idx="824">
                  <c:v>42076</c:v>
                </c:pt>
                <c:pt idx="825">
                  <c:v>42079</c:v>
                </c:pt>
                <c:pt idx="826">
                  <c:v>42080</c:v>
                </c:pt>
                <c:pt idx="827">
                  <c:v>42081</c:v>
                </c:pt>
                <c:pt idx="828">
                  <c:v>42082</c:v>
                </c:pt>
                <c:pt idx="829">
                  <c:v>42083</c:v>
                </c:pt>
                <c:pt idx="830">
                  <c:v>42086</c:v>
                </c:pt>
                <c:pt idx="831">
                  <c:v>42087</c:v>
                </c:pt>
                <c:pt idx="832">
                  <c:v>42088</c:v>
                </c:pt>
                <c:pt idx="833">
                  <c:v>42089</c:v>
                </c:pt>
                <c:pt idx="834">
                  <c:v>42090</c:v>
                </c:pt>
                <c:pt idx="835">
                  <c:v>42093</c:v>
                </c:pt>
                <c:pt idx="836">
                  <c:v>42094</c:v>
                </c:pt>
                <c:pt idx="837">
                  <c:v>42095</c:v>
                </c:pt>
                <c:pt idx="838">
                  <c:v>42096</c:v>
                </c:pt>
                <c:pt idx="839">
                  <c:v>42097</c:v>
                </c:pt>
                <c:pt idx="840">
                  <c:v>42101</c:v>
                </c:pt>
                <c:pt idx="841">
                  <c:v>42102</c:v>
                </c:pt>
                <c:pt idx="842">
                  <c:v>42103</c:v>
                </c:pt>
                <c:pt idx="843">
                  <c:v>42104</c:v>
                </c:pt>
                <c:pt idx="844">
                  <c:v>42107</c:v>
                </c:pt>
                <c:pt idx="845">
                  <c:v>42108</c:v>
                </c:pt>
                <c:pt idx="846">
                  <c:v>42109</c:v>
                </c:pt>
                <c:pt idx="847">
                  <c:v>42110</c:v>
                </c:pt>
                <c:pt idx="848">
                  <c:v>42111</c:v>
                </c:pt>
                <c:pt idx="849">
                  <c:v>42114</c:v>
                </c:pt>
                <c:pt idx="850">
                  <c:v>42115</c:v>
                </c:pt>
                <c:pt idx="851">
                  <c:v>42116</c:v>
                </c:pt>
                <c:pt idx="852">
                  <c:v>42117</c:v>
                </c:pt>
                <c:pt idx="853">
                  <c:v>42118</c:v>
                </c:pt>
                <c:pt idx="854">
                  <c:v>42121</c:v>
                </c:pt>
                <c:pt idx="855">
                  <c:v>42122</c:v>
                </c:pt>
                <c:pt idx="856">
                  <c:v>42123</c:v>
                </c:pt>
                <c:pt idx="857">
                  <c:v>42124</c:v>
                </c:pt>
                <c:pt idx="858">
                  <c:v>42128</c:v>
                </c:pt>
                <c:pt idx="859">
                  <c:v>42129</c:v>
                </c:pt>
                <c:pt idx="860">
                  <c:v>42130</c:v>
                </c:pt>
                <c:pt idx="861">
                  <c:v>42131</c:v>
                </c:pt>
                <c:pt idx="862">
                  <c:v>42132</c:v>
                </c:pt>
                <c:pt idx="863">
                  <c:v>42135</c:v>
                </c:pt>
                <c:pt idx="864">
                  <c:v>42136</c:v>
                </c:pt>
                <c:pt idx="865">
                  <c:v>42137</c:v>
                </c:pt>
                <c:pt idx="866">
                  <c:v>42138</c:v>
                </c:pt>
                <c:pt idx="867">
                  <c:v>42139</c:v>
                </c:pt>
                <c:pt idx="868">
                  <c:v>42142</c:v>
                </c:pt>
                <c:pt idx="869">
                  <c:v>42143</c:v>
                </c:pt>
                <c:pt idx="870">
                  <c:v>42144</c:v>
                </c:pt>
                <c:pt idx="871">
                  <c:v>42145</c:v>
                </c:pt>
                <c:pt idx="872">
                  <c:v>42146</c:v>
                </c:pt>
                <c:pt idx="873">
                  <c:v>42150</c:v>
                </c:pt>
                <c:pt idx="874">
                  <c:v>42151</c:v>
                </c:pt>
                <c:pt idx="875">
                  <c:v>42152</c:v>
                </c:pt>
                <c:pt idx="876">
                  <c:v>42153</c:v>
                </c:pt>
                <c:pt idx="877">
                  <c:v>42156</c:v>
                </c:pt>
                <c:pt idx="878">
                  <c:v>42157</c:v>
                </c:pt>
                <c:pt idx="879">
                  <c:v>42158</c:v>
                </c:pt>
                <c:pt idx="880">
                  <c:v>42159</c:v>
                </c:pt>
                <c:pt idx="881">
                  <c:v>42160</c:v>
                </c:pt>
                <c:pt idx="882">
                  <c:v>42163</c:v>
                </c:pt>
                <c:pt idx="883">
                  <c:v>42164</c:v>
                </c:pt>
                <c:pt idx="884">
                  <c:v>42165</c:v>
                </c:pt>
                <c:pt idx="885">
                  <c:v>42166</c:v>
                </c:pt>
                <c:pt idx="886">
                  <c:v>42167</c:v>
                </c:pt>
                <c:pt idx="887">
                  <c:v>42170</c:v>
                </c:pt>
                <c:pt idx="888">
                  <c:v>42171</c:v>
                </c:pt>
                <c:pt idx="889">
                  <c:v>42172</c:v>
                </c:pt>
                <c:pt idx="890">
                  <c:v>42173</c:v>
                </c:pt>
                <c:pt idx="891">
                  <c:v>42174</c:v>
                </c:pt>
                <c:pt idx="892">
                  <c:v>42177</c:v>
                </c:pt>
                <c:pt idx="893">
                  <c:v>42178</c:v>
                </c:pt>
                <c:pt idx="894">
                  <c:v>42179</c:v>
                </c:pt>
                <c:pt idx="895">
                  <c:v>42180</c:v>
                </c:pt>
                <c:pt idx="896">
                  <c:v>42181</c:v>
                </c:pt>
                <c:pt idx="897">
                  <c:v>42184</c:v>
                </c:pt>
                <c:pt idx="898">
                  <c:v>42185</c:v>
                </c:pt>
                <c:pt idx="899">
                  <c:v>42186</c:v>
                </c:pt>
                <c:pt idx="900">
                  <c:v>42187</c:v>
                </c:pt>
                <c:pt idx="901">
                  <c:v>42188</c:v>
                </c:pt>
                <c:pt idx="902">
                  <c:v>42191</c:v>
                </c:pt>
                <c:pt idx="903">
                  <c:v>42192</c:v>
                </c:pt>
                <c:pt idx="904">
                  <c:v>42193</c:v>
                </c:pt>
                <c:pt idx="905">
                  <c:v>42194</c:v>
                </c:pt>
                <c:pt idx="906">
                  <c:v>42195</c:v>
                </c:pt>
                <c:pt idx="907">
                  <c:v>42198</c:v>
                </c:pt>
                <c:pt idx="908">
                  <c:v>42199</c:v>
                </c:pt>
                <c:pt idx="909">
                  <c:v>42200</c:v>
                </c:pt>
                <c:pt idx="910">
                  <c:v>42201</c:v>
                </c:pt>
                <c:pt idx="911">
                  <c:v>42202</c:v>
                </c:pt>
                <c:pt idx="912">
                  <c:v>42205</c:v>
                </c:pt>
                <c:pt idx="913">
                  <c:v>42206</c:v>
                </c:pt>
                <c:pt idx="914">
                  <c:v>42207</c:v>
                </c:pt>
                <c:pt idx="915">
                  <c:v>42208</c:v>
                </c:pt>
                <c:pt idx="916">
                  <c:v>42209</c:v>
                </c:pt>
                <c:pt idx="917">
                  <c:v>42212</c:v>
                </c:pt>
                <c:pt idx="918">
                  <c:v>42213</c:v>
                </c:pt>
                <c:pt idx="919">
                  <c:v>42214</c:v>
                </c:pt>
                <c:pt idx="920">
                  <c:v>42215</c:v>
                </c:pt>
                <c:pt idx="921">
                  <c:v>42216</c:v>
                </c:pt>
                <c:pt idx="922">
                  <c:v>42219</c:v>
                </c:pt>
                <c:pt idx="923">
                  <c:v>42220</c:v>
                </c:pt>
                <c:pt idx="924">
                  <c:v>42221</c:v>
                </c:pt>
                <c:pt idx="925">
                  <c:v>42222</c:v>
                </c:pt>
                <c:pt idx="926">
                  <c:v>42223</c:v>
                </c:pt>
                <c:pt idx="927">
                  <c:v>42226</c:v>
                </c:pt>
                <c:pt idx="928">
                  <c:v>42227</c:v>
                </c:pt>
                <c:pt idx="929">
                  <c:v>42228</c:v>
                </c:pt>
                <c:pt idx="930">
                  <c:v>42229</c:v>
                </c:pt>
                <c:pt idx="931">
                  <c:v>42230</c:v>
                </c:pt>
                <c:pt idx="932">
                  <c:v>42233</c:v>
                </c:pt>
                <c:pt idx="933">
                  <c:v>42234</c:v>
                </c:pt>
                <c:pt idx="934">
                  <c:v>42235</c:v>
                </c:pt>
                <c:pt idx="935">
                  <c:v>42236</c:v>
                </c:pt>
                <c:pt idx="936">
                  <c:v>42237</c:v>
                </c:pt>
                <c:pt idx="937">
                  <c:v>42240</c:v>
                </c:pt>
                <c:pt idx="938">
                  <c:v>42241</c:v>
                </c:pt>
                <c:pt idx="939">
                  <c:v>42242</c:v>
                </c:pt>
                <c:pt idx="940">
                  <c:v>42243</c:v>
                </c:pt>
                <c:pt idx="941">
                  <c:v>42244</c:v>
                </c:pt>
                <c:pt idx="942">
                  <c:v>42247</c:v>
                </c:pt>
                <c:pt idx="943">
                  <c:v>42248</c:v>
                </c:pt>
                <c:pt idx="944">
                  <c:v>42249</c:v>
                </c:pt>
                <c:pt idx="945">
                  <c:v>42250</c:v>
                </c:pt>
                <c:pt idx="946">
                  <c:v>42251</c:v>
                </c:pt>
                <c:pt idx="947">
                  <c:v>42254</c:v>
                </c:pt>
                <c:pt idx="948">
                  <c:v>42255</c:v>
                </c:pt>
                <c:pt idx="949">
                  <c:v>42256</c:v>
                </c:pt>
                <c:pt idx="950">
                  <c:v>42257</c:v>
                </c:pt>
                <c:pt idx="951">
                  <c:v>42258</c:v>
                </c:pt>
                <c:pt idx="952">
                  <c:v>42261</c:v>
                </c:pt>
                <c:pt idx="953">
                  <c:v>42262</c:v>
                </c:pt>
                <c:pt idx="954">
                  <c:v>42263</c:v>
                </c:pt>
                <c:pt idx="955">
                  <c:v>42264</c:v>
                </c:pt>
                <c:pt idx="956">
                  <c:v>42265</c:v>
                </c:pt>
                <c:pt idx="957">
                  <c:v>42268</c:v>
                </c:pt>
                <c:pt idx="958">
                  <c:v>42270</c:v>
                </c:pt>
                <c:pt idx="959">
                  <c:v>42272</c:v>
                </c:pt>
                <c:pt idx="960">
                  <c:v>42276</c:v>
                </c:pt>
                <c:pt idx="961">
                  <c:v>42278</c:v>
                </c:pt>
                <c:pt idx="962">
                  <c:v>42279</c:v>
                </c:pt>
                <c:pt idx="963">
                  <c:v>42282</c:v>
                </c:pt>
                <c:pt idx="964">
                  <c:v>42283</c:v>
                </c:pt>
                <c:pt idx="965">
                  <c:v>42283</c:v>
                </c:pt>
                <c:pt idx="966">
                  <c:v>42284</c:v>
                </c:pt>
                <c:pt idx="967">
                  <c:v>42285</c:v>
                </c:pt>
                <c:pt idx="968">
                  <c:v>42286</c:v>
                </c:pt>
                <c:pt idx="969">
                  <c:v>42289</c:v>
                </c:pt>
                <c:pt idx="970">
                  <c:v>42290</c:v>
                </c:pt>
                <c:pt idx="971">
                  <c:v>42291</c:v>
                </c:pt>
                <c:pt idx="972">
                  <c:v>42292</c:v>
                </c:pt>
                <c:pt idx="973">
                  <c:v>42293</c:v>
                </c:pt>
                <c:pt idx="974">
                  <c:v>42296</c:v>
                </c:pt>
                <c:pt idx="975">
                  <c:v>42297</c:v>
                </c:pt>
                <c:pt idx="976">
                  <c:v>42298</c:v>
                </c:pt>
                <c:pt idx="977">
                  <c:v>42299</c:v>
                </c:pt>
                <c:pt idx="978">
                  <c:v>42300</c:v>
                </c:pt>
                <c:pt idx="979">
                  <c:v>42303</c:v>
                </c:pt>
                <c:pt idx="980">
                  <c:v>42304</c:v>
                </c:pt>
                <c:pt idx="981">
                  <c:v>42305</c:v>
                </c:pt>
                <c:pt idx="982">
                  <c:v>42306</c:v>
                </c:pt>
                <c:pt idx="983">
                  <c:v>42307</c:v>
                </c:pt>
                <c:pt idx="984">
                  <c:v>42310</c:v>
                </c:pt>
                <c:pt idx="985">
                  <c:v>42311</c:v>
                </c:pt>
                <c:pt idx="986">
                  <c:v>42312</c:v>
                </c:pt>
                <c:pt idx="987">
                  <c:v>42313</c:v>
                </c:pt>
                <c:pt idx="988">
                  <c:v>42314</c:v>
                </c:pt>
                <c:pt idx="989">
                  <c:v>42317</c:v>
                </c:pt>
                <c:pt idx="990">
                  <c:v>42318</c:v>
                </c:pt>
                <c:pt idx="991">
                  <c:v>42319</c:v>
                </c:pt>
                <c:pt idx="992">
                  <c:v>42320</c:v>
                </c:pt>
                <c:pt idx="993">
                  <c:v>42321</c:v>
                </c:pt>
                <c:pt idx="994">
                  <c:v>42324</c:v>
                </c:pt>
                <c:pt idx="995">
                  <c:v>42325</c:v>
                </c:pt>
                <c:pt idx="996">
                  <c:v>42326</c:v>
                </c:pt>
                <c:pt idx="997">
                  <c:v>42327</c:v>
                </c:pt>
                <c:pt idx="998">
                  <c:v>42328</c:v>
                </c:pt>
                <c:pt idx="999">
                  <c:v>42331</c:v>
                </c:pt>
                <c:pt idx="1000">
                  <c:v>42332</c:v>
                </c:pt>
                <c:pt idx="1001">
                  <c:v>42333</c:v>
                </c:pt>
                <c:pt idx="1002">
                  <c:v>42334</c:v>
                </c:pt>
                <c:pt idx="1003">
                  <c:v>42335</c:v>
                </c:pt>
                <c:pt idx="1004">
                  <c:v>42338</c:v>
                </c:pt>
                <c:pt idx="1005">
                  <c:v>42339</c:v>
                </c:pt>
                <c:pt idx="1006">
                  <c:v>42340</c:v>
                </c:pt>
                <c:pt idx="1007">
                  <c:v>42341</c:v>
                </c:pt>
                <c:pt idx="1008">
                  <c:v>42342</c:v>
                </c:pt>
                <c:pt idx="1009">
                  <c:v>42345</c:v>
                </c:pt>
                <c:pt idx="1010">
                  <c:v>42346</c:v>
                </c:pt>
                <c:pt idx="1011">
                  <c:v>42347</c:v>
                </c:pt>
                <c:pt idx="1012">
                  <c:v>42348</c:v>
                </c:pt>
                <c:pt idx="1013">
                  <c:v>42349</c:v>
                </c:pt>
                <c:pt idx="1014">
                  <c:v>42352</c:v>
                </c:pt>
                <c:pt idx="1015">
                  <c:v>42353</c:v>
                </c:pt>
                <c:pt idx="1016">
                  <c:v>42354</c:v>
                </c:pt>
                <c:pt idx="1017">
                  <c:v>42355</c:v>
                </c:pt>
                <c:pt idx="1018">
                  <c:v>42356</c:v>
                </c:pt>
                <c:pt idx="1019">
                  <c:v>42359</c:v>
                </c:pt>
                <c:pt idx="1020">
                  <c:v>42360</c:v>
                </c:pt>
                <c:pt idx="1021">
                  <c:v>42361</c:v>
                </c:pt>
                <c:pt idx="1022">
                  <c:v>42366</c:v>
                </c:pt>
                <c:pt idx="1023">
                  <c:v>42367</c:v>
                </c:pt>
                <c:pt idx="1024">
                  <c:v>42368</c:v>
                </c:pt>
                <c:pt idx="1025">
                  <c:v>42369</c:v>
                </c:pt>
                <c:pt idx="1026">
                  <c:v>42373</c:v>
                </c:pt>
                <c:pt idx="1027">
                  <c:v>42374</c:v>
                </c:pt>
                <c:pt idx="1028">
                  <c:v>42376</c:v>
                </c:pt>
                <c:pt idx="1029">
                  <c:v>42377</c:v>
                </c:pt>
                <c:pt idx="1030">
                  <c:v>42380</c:v>
                </c:pt>
                <c:pt idx="1031">
                  <c:v>42381</c:v>
                </c:pt>
                <c:pt idx="1032">
                  <c:v>42382</c:v>
                </c:pt>
                <c:pt idx="1033">
                  <c:v>42383</c:v>
                </c:pt>
                <c:pt idx="1034">
                  <c:v>42384</c:v>
                </c:pt>
                <c:pt idx="1035">
                  <c:v>42387</c:v>
                </c:pt>
                <c:pt idx="1036">
                  <c:v>42388</c:v>
                </c:pt>
                <c:pt idx="1037">
                  <c:v>42389</c:v>
                </c:pt>
                <c:pt idx="1038">
                  <c:v>42390</c:v>
                </c:pt>
                <c:pt idx="1039">
                  <c:v>42391</c:v>
                </c:pt>
                <c:pt idx="1040">
                  <c:v>42394</c:v>
                </c:pt>
                <c:pt idx="1041">
                  <c:v>42395</c:v>
                </c:pt>
                <c:pt idx="1042">
                  <c:v>42396</c:v>
                </c:pt>
                <c:pt idx="1043">
                  <c:v>42397</c:v>
                </c:pt>
                <c:pt idx="1044">
                  <c:v>42398</c:v>
                </c:pt>
                <c:pt idx="1045">
                  <c:v>42401</c:v>
                </c:pt>
                <c:pt idx="1046">
                  <c:v>42402</c:v>
                </c:pt>
                <c:pt idx="1047">
                  <c:v>42403</c:v>
                </c:pt>
                <c:pt idx="1048">
                  <c:v>42404</c:v>
                </c:pt>
                <c:pt idx="1049">
                  <c:v>42405</c:v>
                </c:pt>
                <c:pt idx="1050">
                  <c:v>42408</c:v>
                </c:pt>
                <c:pt idx="1051">
                  <c:v>42409</c:v>
                </c:pt>
                <c:pt idx="1052">
                  <c:v>42410</c:v>
                </c:pt>
              </c:numCache>
            </c:numRef>
          </c:cat>
          <c:val>
            <c:numRef>
              <c:f>Rohdaten!$B$2:$B$1054</c:f>
              <c:numCache>
                <c:formatCode>#,##0.000</c:formatCode>
                <c:ptCount val="1053"/>
                <c:pt idx="0">
                  <c:v>1.4259999999999999</c:v>
                </c:pt>
                <c:pt idx="1">
                  <c:v>1.423</c:v>
                </c:pt>
                <c:pt idx="2">
                  <c:v>1.419</c:v>
                </c:pt>
                <c:pt idx="3">
                  <c:v>1.417</c:v>
                </c:pt>
                <c:pt idx="4">
                  <c:v>1.4179999999999999</c:v>
                </c:pt>
                <c:pt idx="5">
                  <c:v>1.4179999999999999</c:v>
                </c:pt>
                <c:pt idx="6">
                  <c:v>1.4159999999999999</c:v>
                </c:pt>
                <c:pt idx="7">
                  <c:v>1.41</c:v>
                </c:pt>
                <c:pt idx="8">
                  <c:v>1.4039999999999999</c:v>
                </c:pt>
                <c:pt idx="9">
                  <c:v>1.3959999999999999</c:v>
                </c:pt>
                <c:pt idx="10">
                  <c:v>1.387</c:v>
                </c:pt>
                <c:pt idx="11">
                  <c:v>1.369</c:v>
                </c:pt>
                <c:pt idx="12">
                  <c:v>1.3560000000000001</c:v>
                </c:pt>
                <c:pt idx="13">
                  <c:v>1.343</c:v>
                </c:pt>
                <c:pt idx="14">
                  <c:v>1.333</c:v>
                </c:pt>
                <c:pt idx="15">
                  <c:v>1.319</c:v>
                </c:pt>
                <c:pt idx="16">
                  <c:v>1.3029999999999999</c:v>
                </c:pt>
                <c:pt idx="17">
                  <c:v>1.288</c:v>
                </c:pt>
                <c:pt idx="18">
                  <c:v>1.276</c:v>
                </c:pt>
                <c:pt idx="19">
                  <c:v>1.2669999999999999</c:v>
                </c:pt>
                <c:pt idx="20">
                  <c:v>1.2569999999999999</c:v>
                </c:pt>
                <c:pt idx="21">
                  <c:v>1.2450000000000001</c:v>
                </c:pt>
                <c:pt idx="22">
                  <c:v>1.2310000000000001</c:v>
                </c:pt>
                <c:pt idx="23">
                  <c:v>1.222</c:v>
                </c:pt>
                <c:pt idx="24">
                  <c:v>1.2130000000000001</c:v>
                </c:pt>
                <c:pt idx="25">
                  <c:v>1.204</c:v>
                </c:pt>
                <c:pt idx="26">
                  <c:v>1.1950000000000001</c:v>
                </c:pt>
                <c:pt idx="27">
                  <c:v>1.1819999999999999</c:v>
                </c:pt>
                <c:pt idx="28">
                  <c:v>1.1679999999999999</c:v>
                </c:pt>
                <c:pt idx="29">
                  <c:v>1.1579999999999999</c:v>
                </c:pt>
                <c:pt idx="30">
                  <c:v>1.149</c:v>
                </c:pt>
                <c:pt idx="31">
                  <c:v>1.1419999999999999</c:v>
                </c:pt>
                <c:pt idx="32">
                  <c:v>1.1379999999999999</c:v>
                </c:pt>
                <c:pt idx="33">
                  <c:v>1.131</c:v>
                </c:pt>
                <c:pt idx="34">
                  <c:v>1.125</c:v>
                </c:pt>
                <c:pt idx="35">
                  <c:v>1.115</c:v>
                </c:pt>
                <c:pt idx="36">
                  <c:v>1.1080000000000001</c:v>
                </c:pt>
                <c:pt idx="37">
                  <c:v>1.1020000000000001</c:v>
                </c:pt>
                <c:pt idx="38">
                  <c:v>1.0940000000000001</c:v>
                </c:pt>
                <c:pt idx="39">
                  <c:v>1.0860000000000001</c:v>
                </c:pt>
                <c:pt idx="40">
                  <c:v>1.077</c:v>
                </c:pt>
                <c:pt idx="41">
                  <c:v>1.07</c:v>
                </c:pt>
                <c:pt idx="42">
                  <c:v>1.0629999999999999</c:v>
                </c:pt>
                <c:pt idx="43">
                  <c:v>1.0569999999999999</c:v>
                </c:pt>
                <c:pt idx="44">
                  <c:v>1.0509999999999999</c:v>
                </c:pt>
                <c:pt idx="45">
                  <c:v>1.0449999999999999</c:v>
                </c:pt>
                <c:pt idx="46">
                  <c:v>1.0409999999999999</c:v>
                </c:pt>
                <c:pt idx="47">
                  <c:v>1.036</c:v>
                </c:pt>
                <c:pt idx="48">
                  <c:v>1.0309999999999999</c:v>
                </c:pt>
                <c:pt idx="49">
                  <c:v>1.026</c:v>
                </c:pt>
                <c:pt idx="50">
                  <c:v>1.0209999999999999</c:v>
                </c:pt>
                <c:pt idx="51">
                  <c:v>1.014</c:v>
                </c:pt>
                <c:pt idx="52">
                  <c:v>1.006</c:v>
                </c:pt>
                <c:pt idx="53">
                  <c:v>0.997</c:v>
                </c:pt>
                <c:pt idx="54">
                  <c:v>0.99099999999999999</c:v>
                </c:pt>
                <c:pt idx="55">
                  <c:v>0.98299999999999998</c:v>
                </c:pt>
                <c:pt idx="56">
                  <c:v>0.96699999999999997</c:v>
                </c:pt>
                <c:pt idx="57">
                  <c:v>0.94799999999999995</c:v>
                </c:pt>
                <c:pt idx="58">
                  <c:v>0.93400000000000005</c:v>
                </c:pt>
                <c:pt idx="59">
                  <c:v>0.92</c:v>
                </c:pt>
                <c:pt idx="60">
                  <c:v>0.91100000000000003</c:v>
                </c:pt>
                <c:pt idx="61">
                  <c:v>0.90200000000000002</c:v>
                </c:pt>
                <c:pt idx="62">
                  <c:v>0.89400000000000002</c:v>
                </c:pt>
                <c:pt idx="63">
                  <c:v>0.88400000000000001</c:v>
                </c:pt>
                <c:pt idx="64">
                  <c:v>0.876</c:v>
                </c:pt>
                <c:pt idx="65">
                  <c:v>0.871</c:v>
                </c:pt>
                <c:pt idx="66">
                  <c:v>0.86199999999999999</c:v>
                </c:pt>
                <c:pt idx="67">
                  <c:v>0.85299999999999998</c:v>
                </c:pt>
                <c:pt idx="68">
                  <c:v>0.84199999999999997</c:v>
                </c:pt>
                <c:pt idx="69">
                  <c:v>0.83199999999999996</c:v>
                </c:pt>
                <c:pt idx="70">
                  <c:v>0.82399999999999995</c:v>
                </c:pt>
                <c:pt idx="71">
                  <c:v>0.81699999999999995</c:v>
                </c:pt>
                <c:pt idx="72">
                  <c:v>0.80800000000000005</c:v>
                </c:pt>
                <c:pt idx="73">
                  <c:v>0.8</c:v>
                </c:pt>
                <c:pt idx="74">
                  <c:v>0.79400000000000004</c:v>
                </c:pt>
                <c:pt idx="75">
                  <c:v>0.78700000000000003</c:v>
                </c:pt>
                <c:pt idx="76">
                  <c:v>0.78300000000000003</c:v>
                </c:pt>
                <c:pt idx="77">
                  <c:v>0.77700000000000002</c:v>
                </c:pt>
                <c:pt idx="78">
                  <c:v>0.77100000000000002</c:v>
                </c:pt>
                <c:pt idx="79">
                  <c:v>0.77</c:v>
                </c:pt>
                <c:pt idx="80">
                  <c:v>0.76800000000000002</c:v>
                </c:pt>
                <c:pt idx="81">
                  <c:v>0.76600000000000001</c:v>
                </c:pt>
                <c:pt idx="82">
                  <c:v>0.76400000000000001</c:v>
                </c:pt>
                <c:pt idx="83">
                  <c:v>0.76</c:v>
                </c:pt>
                <c:pt idx="84">
                  <c:v>0.75700000000000001</c:v>
                </c:pt>
                <c:pt idx="85">
                  <c:v>0.753</c:v>
                </c:pt>
                <c:pt idx="86">
                  <c:v>0.75</c:v>
                </c:pt>
                <c:pt idx="87">
                  <c:v>0.746</c:v>
                </c:pt>
                <c:pt idx="88">
                  <c:v>0.74099999999999999</c:v>
                </c:pt>
                <c:pt idx="89">
                  <c:v>0.73699999999999999</c:v>
                </c:pt>
                <c:pt idx="90">
                  <c:v>0.73399999999999999</c:v>
                </c:pt>
                <c:pt idx="91">
                  <c:v>0.73099999999999998</c:v>
                </c:pt>
                <c:pt idx="92">
                  <c:v>0.72699999999999998</c:v>
                </c:pt>
                <c:pt idx="93">
                  <c:v>0.72399999999999998</c:v>
                </c:pt>
                <c:pt idx="94">
                  <c:v>0.72</c:v>
                </c:pt>
                <c:pt idx="95">
                  <c:v>0.71499999999999997</c:v>
                </c:pt>
                <c:pt idx="96">
                  <c:v>0.70799999999999996</c:v>
                </c:pt>
                <c:pt idx="97">
                  <c:v>0.70399999999999996</c:v>
                </c:pt>
                <c:pt idx="98">
                  <c:v>0.7</c:v>
                </c:pt>
                <c:pt idx="99">
                  <c:v>0.69699999999999995</c:v>
                </c:pt>
                <c:pt idx="100">
                  <c:v>0.69299999999999995</c:v>
                </c:pt>
                <c:pt idx="101">
                  <c:v>0.69199999999999995</c:v>
                </c:pt>
                <c:pt idx="102">
                  <c:v>0.69099999999999995</c:v>
                </c:pt>
                <c:pt idx="103">
                  <c:v>0.69</c:v>
                </c:pt>
                <c:pt idx="104">
                  <c:v>0.69</c:v>
                </c:pt>
                <c:pt idx="105">
                  <c:v>0.68899999999999995</c:v>
                </c:pt>
                <c:pt idx="106">
                  <c:v>0.68700000000000006</c:v>
                </c:pt>
                <c:pt idx="107">
                  <c:v>0.68500000000000005</c:v>
                </c:pt>
                <c:pt idx="108">
                  <c:v>0.68600000000000005</c:v>
                </c:pt>
                <c:pt idx="109">
                  <c:v>0.68400000000000005</c:v>
                </c:pt>
                <c:pt idx="110">
                  <c:v>0.68200000000000005</c:v>
                </c:pt>
                <c:pt idx="111">
                  <c:v>0.68100000000000005</c:v>
                </c:pt>
                <c:pt idx="112">
                  <c:v>0.68</c:v>
                </c:pt>
                <c:pt idx="113">
                  <c:v>0.67700000000000005</c:v>
                </c:pt>
                <c:pt idx="114">
                  <c:v>0.67500000000000004</c:v>
                </c:pt>
                <c:pt idx="115">
                  <c:v>0.67300000000000004</c:v>
                </c:pt>
                <c:pt idx="116">
                  <c:v>0.67300000000000004</c:v>
                </c:pt>
                <c:pt idx="117">
                  <c:v>0.67100000000000004</c:v>
                </c:pt>
                <c:pt idx="118">
                  <c:v>0.66800000000000004</c:v>
                </c:pt>
                <c:pt idx="119">
                  <c:v>0.66500000000000004</c:v>
                </c:pt>
                <c:pt idx="120">
                  <c:v>0.66400000000000003</c:v>
                </c:pt>
                <c:pt idx="121">
                  <c:v>0.66300000000000003</c:v>
                </c:pt>
                <c:pt idx="122">
                  <c:v>0.66300000000000003</c:v>
                </c:pt>
                <c:pt idx="123">
                  <c:v>0.66300000000000003</c:v>
                </c:pt>
                <c:pt idx="124">
                  <c:v>0.66300000000000003</c:v>
                </c:pt>
                <c:pt idx="125">
                  <c:v>0.66100000000000003</c:v>
                </c:pt>
                <c:pt idx="126">
                  <c:v>0.66100000000000003</c:v>
                </c:pt>
                <c:pt idx="127">
                  <c:v>0.66200000000000003</c:v>
                </c:pt>
                <c:pt idx="128">
                  <c:v>0.66300000000000003</c:v>
                </c:pt>
                <c:pt idx="129">
                  <c:v>0.66200000000000003</c:v>
                </c:pt>
                <c:pt idx="130">
                  <c:v>0.65900000000000003</c:v>
                </c:pt>
                <c:pt idx="131">
                  <c:v>0.65700000000000003</c:v>
                </c:pt>
                <c:pt idx="132">
                  <c:v>0.65700000000000003</c:v>
                </c:pt>
                <c:pt idx="133">
                  <c:v>0.65500000000000003</c:v>
                </c:pt>
                <c:pt idx="134">
                  <c:v>0.65400000000000003</c:v>
                </c:pt>
                <c:pt idx="135">
                  <c:v>0.65300000000000002</c:v>
                </c:pt>
                <c:pt idx="136">
                  <c:v>0.65300000000000002</c:v>
                </c:pt>
                <c:pt idx="137">
                  <c:v>0.65200000000000002</c:v>
                </c:pt>
                <c:pt idx="138">
                  <c:v>0.65300000000000002</c:v>
                </c:pt>
                <c:pt idx="139">
                  <c:v>0.65300000000000002</c:v>
                </c:pt>
                <c:pt idx="140">
                  <c:v>0.65200000000000002</c:v>
                </c:pt>
                <c:pt idx="141">
                  <c:v>0.65</c:v>
                </c:pt>
                <c:pt idx="142">
                  <c:v>0.64500000000000002</c:v>
                </c:pt>
                <c:pt idx="143">
                  <c:v>0.64100000000000001</c:v>
                </c:pt>
                <c:pt idx="144">
                  <c:v>0.54900000000000004</c:v>
                </c:pt>
                <c:pt idx="145">
                  <c:v>0.53100000000000003</c:v>
                </c:pt>
                <c:pt idx="146">
                  <c:v>0.52100000000000002</c:v>
                </c:pt>
                <c:pt idx="147">
                  <c:v>0.51200000000000001</c:v>
                </c:pt>
                <c:pt idx="148">
                  <c:v>0.497</c:v>
                </c:pt>
                <c:pt idx="149">
                  <c:v>0.48599999999999999</c:v>
                </c:pt>
                <c:pt idx="150">
                  <c:v>0.47699999999999998</c:v>
                </c:pt>
                <c:pt idx="151">
                  <c:v>0.47</c:v>
                </c:pt>
                <c:pt idx="152">
                  <c:v>0.46400000000000002</c:v>
                </c:pt>
                <c:pt idx="153">
                  <c:v>0.45800000000000002</c:v>
                </c:pt>
                <c:pt idx="154">
                  <c:v>0.45100000000000001</c:v>
                </c:pt>
                <c:pt idx="155">
                  <c:v>0.442</c:v>
                </c:pt>
                <c:pt idx="156">
                  <c:v>0.435</c:v>
                </c:pt>
                <c:pt idx="157">
                  <c:v>0.42699999999999999</c:v>
                </c:pt>
                <c:pt idx="158">
                  <c:v>0.42199999999999999</c:v>
                </c:pt>
                <c:pt idx="159">
                  <c:v>0.41499999999999998</c:v>
                </c:pt>
                <c:pt idx="160">
                  <c:v>0.40100000000000002</c:v>
                </c:pt>
                <c:pt idx="161">
                  <c:v>0.38900000000000001</c:v>
                </c:pt>
                <c:pt idx="162">
                  <c:v>0.38100000000000001</c:v>
                </c:pt>
                <c:pt idx="163">
                  <c:v>0.375</c:v>
                </c:pt>
                <c:pt idx="164">
                  <c:v>0.375</c:v>
                </c:pt>
                <c:pt idx="165">
                  <c:v>0.374</c:v>
                </c:pt>
                <c:pt idx="166">
                  <c:v>0.37</c:v>
                </c:pt>
                <c:pt idx="167">
                  <c:v>0.36599999999999999</c:v>
                </c:pt>
                <c:pt idx="168">
                  <c:v>0.36</c:v>
                </c:pt>
                <c:pt idx="169">
                  <c:v>0.35299999999999998</c:v>
                </c:pt>
                <c:pt idx="170">
                  <c:v>0.34899999999999998</c:v>
                </c:pt>
                <c:pt idx="171">
                  <c:v>0.34499999999999997</c:v>
                </c:pt>
                <c:pt idx="172">
                  <c:v>0.34100000000000003</c:v>
                </c:pt>
                <c:pt idx="173">
                  <c:v>0.33900000000000002</c:v>
                </c:pt>
                <c:pt idx="174">
                  <c:v>0.33400000000000002</c:v>
                </c:pt>
                <c:pt idx="175">
                  <c:v>0.32500000000000001</c:v>
                </c:pt>
                <c:pt idx="176">
                  <c:v>0.318</c:v>
                </c:pt>
                <c:pt idx="177">
                  <c:v>0.31</c:v>
                </c:pt>
                <c:pt idx="178">
                  <c:v>0.30299999999999999</c:v>
                </c:pt>
                <c:pt idx="179">
                  <c:v>0.29499999999999998</c:v>
                </c:pt>
                <c:pt idx="180">
                  <c:v>0.29299999999999998</c:v>
                </c:pt>
                <c:pt idx="181">
                  <c:v>0.28999999999999998</c:v>
                </c:pt>
                <c:pt idx="182">
                  <c:v>0.28799999999999998</c:v>
                </c:pt>
                <c:pt idx="183">
                  <c:v>0.28299999999999997</c:v>
                </c:pt>
                <c:pt idx="184">
                  <c:v>0.27800000000000002</c:v>
                </c:pt>
                <c:pt idx="185">
                  <c:v>0.27600000000000002</c:v>
                </c:pt>
                <c:pt idx="186">
                  <c:v>0.27300000000000002</c:v>
                </c:pt>
                <c:pt idx="187">
                  <c:v>0.26900000000000002</c:v>
                </c:pt>
                <c:pt idx="188">
                  <c:v>0.26600000000000001</c:v>
                </c:pt>
                <c:pt idx="189">
                  <c:v>0.26500000000000001</c:v>
                </c:pt>
                <c:pt idx="190">
                  <c:v>0.26100000000000001</c:v>
                </c:pt>
                <c:pt idx="191">
                  <c:v>0.25800000000000001</c:v>
                </c:pt>
                <c:pt idx="192">
                  <c:v>0.255</c:v>
                </c:pt>
                <c:pt idx="193">
                  <c:v>0.252</c:v>
                </c:pt>
                <c:pt idx="194">
                  <c:v>0.25</c:v>
                </c:pt>
                <c:pt idx="195">
                  <c:v>0.248</c:v>
                </c:pt>
                <c:pt idx="196">
                  <c:v>0.24399999999999999</c:v>
                </c:pt>
                <c:pt idx="197">
                  <c:v>0.23799999999999999</c:v>
                </c:pt>
                <c:pt idx="198">
                  <c:v>0.23300000000000001</c:v>
                </c:pt>
                <c:pt idx="199">
                  <c:v>0.22800000000000001</c:v>
                </c:pt>
                <c:pt idx="200">
                  <c:v>0.22500000000000001</c:v>
                </c:pt>
                <c:pt idx="201">
                  <c:v>0.222</c:v>
                </c:pt>
                <c:pt idx="202">
                  <c:v>0.222</c:v>
                </c:pt>
                <c:pt idx="203">
                  <c:v>0.221</c:v>
                </c:pt>
                <c:pt idx="204">
                  <c:v>0.22</c:v>
                </c:pt>
                <c:pt idx="205">
                  <c:v>0.223</c:v>
                </c:pt>
                <c:pt idx="206">
                  <c:v>0.22</c:v>
                </c:pt>
                <c:pt idx="207">
                  <c:v>0.218</c:v>
                </c:pt>
                <c:pt idx="208">
                  <c:v>0.216</c:v>
                </c:pt>
                <c:pt idx="209">
                  <c:v>0.215</c:v>
                </c:pt>
                <c:pt idx="210">
                  <c:v>0.214</c:v>
                </c:pt>
                <c:pt idx="211">
                  <c:v>0.21199999999999999</c:v>
                </c:pt>
                <c:pt idx="212">
                  <c:v>0.21099999999999999</c:v>
                </c:pt>
                <c:pt idx="213">
                  <c:v>0.21</c:v>
                </c:pt>
                <c:pt idx="214">
                  <c:v>0.21</c:v>
                </c:pt>
                <c:pt idx="215">
                  <c:v>0.20899999999999999</c:v>
                </c:pt>
                <c:pt idx="216">
                  <c:v>0.20799999999999999</c:v>
                </c:pt>
                <c:pt idx="217">
                  <c:v>0.20699999999999999</c:v>
                </c:pt>
                <c:pt idx="218">
                  <c:v>0.20499999999999999</c:v>
                </c:pt>
                <c:pt idx="219">
                  <c:v>0.20399999999999999</c:v>
                </c:pt>
                <c:pt idx="220">
                  <c:v>0.20399999999999999</c:v>
                </c:pt>
                <c:pt idx="221">
                  <c:v>0.20300000000000001</c:v>
                </c:pt>
                <c:pt idx="222">
                  <c:v>0.20200000000000001</c:v>
                </c:pt>
                <c:pt idx="223">
                  <c:v>0.20100000000000001</c:v>
                </c:pt>
                <c:pt idx="224">
                  <c:v>0.19900000000000001</c:v>
                </c:pt>
                <c:pt idx="225">
                  <c:v>0.19600000000000001</c:v>
                </c:pt>
                <c:pt idx="226">
                  <c:v>0.19800000000000001</c:v>
                </c:pt>
                <c:pt idx="227">
                  <c:v>0.19700000000000001</c:v>
                </c:pt>
                <c:pt idx="228">
                  <c:v>0.19700000000000001</c:v>
                </c:pt>
                <c:pt idx="229">
                  <c:v>0.19600000000000001</c:v>
                </c:pt>
                <c:pt idx="230">
                  <c:v>0.19600000000000001</c:v>
                </c:pt>
                <c:pt idx="231">
                  <c:v>0.19600000000000001</c:v>
                </c:pt>
                <c:pt idx="232">
                  <c:v>0.19400000000000001</c:v>
                </c:pt>
                <c:pt idx="233">
                  <c:v>0.193</c:v>
                </c:pt>
                <c:pt idx="234">
                  <c:v>0.192</c:v>
                </c:pt>
                <c:pt idx="235">
                  <c:v>0.192</c:v>
                </c:pt>
                <c:pt idx="236">
                  <c:v>0.191</c:v>
                </c:pt>
                <c:pt idx="237">
                  <c:v>0.191</c:v>
                </c:pt>
                <c:pt idx="238">
                  <c:v>0.191</c:v>
                </c:pt>
                <c:pt idx="239">
                  <c:v>0.191</c:v>
                </c:pt>
                <c:pt idx="240">
                  <c:v>0.19</c:v>
                </c:pt>
                <c:pt idx="241">
                  <c:v>0.19</c:v>
                </c:pt>
                <c:pt idx="242">
                  <c:v>0.19</c:v>
                </c:pt>
                <c:pt idx="243">
                  <c:v>0.19</c:v>
                </c:pt>
                <c:pt idx="244">
                  <c:v>0.189</c:v>
                </c:pt>
                <c:pt idx="245">
                  <c:v>0.189</c:v>
                </c:pt>
                <c:pt idx="246">
                  <c:v>0.188</c:v>
                </c:pt>
                <c:pt idx="247">
                  <c:v>0.19</c:v>
                </c:pt>
                <c:pt idx="248">
                  <c:v>0.191</c:v>
                </c:pt>
                <c:pt idx="249">
                  <c:v>0.19</c:v>
                </c:pt>
                <c:pt idx="250">
                  <c:v>0.191</c:v>
                </c:pt>
                <c:pt idx="251">
                  <c:v>0.19</c:v>
                </c:pt>
                <c:pt idx="252">
                  <c:v>0.19</c:v>
                </c:pt>
                <c:pt idx="253">
                  <c:v>0.187</c:v>
                </c:pt>
                <c:pt idx="254">
                  <c:v>0.183</c:v>
                </c:pt>
                <c:pt idx="255">
                  <c:v>0.18099999999999999</c:v>
                </c:pt>
                <c:pt idx="256">
                  <c:v>0.183</c:v>
                </c:pt>
                <c:pt idx="257">
                  <c:v>0.183</c:v>
                </c:pt>
                <c:pt idx="258">
                  <c:v>0.184</c:v>
                </c:pt>
                <c:pt idx="259">
                  <c:v>0.184</c:v>
                </c:pt>
                <c:pt idx="260">
                  <c:v>0.184</c:v>
                </c:pt>
                <c:pt idx="261">
                  <c:v>0.183</c:v>
                </c:pt>
                <c:pt idx="262">
                  <c:v>0.183</c:v>
                </c:pt>
                <c:pt idx="263">
                  <c:v>0.184</c:v>
                </c:pt>
                <c:pt idx="264">
                  <c:v>0.186</c:v>
                </c:pt>
                <c:pt idx="265">
                  <c:v>0.185</c:v>
                </c:pt>
                <c:pt idx="266">
                  <c:v>0.186</c:v>
                </c:pt>
                <c:pt idx="267">
                  <c:v>0.187</c:v>
                </c:pt>
                <c:pt idx="268">
                  <c:v>0.188</c:v>
                </c:pt>
                <c:pt idx="269">
                  <c:v>0.189</c:v>
                </c:pt>
                <c:pt idx="270">
                  <c:v>0.191</c:v>
                </c:pt>
                <c:pt idx="271">
                  <c:v>0.192</c:v>
                </c:pt>
                <c:pt idx="272">
                  <c:v>0.192</c:v>
                </c:pt>
                <c:pt idx="273">
                  <c:v>0.192</c:v>
                </c:pt>
                <c:pt idx="274">
                  <c:v>0.19</c:v>
                </c:pt>
                <c:pt idx="275">
                  <c:v>0.19500000000000001</c:v>
                </c:pt>
                <c:pt idx="276">
                  <c:v>0.19900000000000001</c:v>
                </c:pt>
                <c:pt idx="277">
                  <c:v>0.20200000000000001</c:v>
                </c:pt>
                <c:pt idx="278">
                  <c:v>0.20100000000000001</c:v>
                </c:pt>
                <c:pt idx="279">
                  <c:v>0.20399999999999999</c:v>
                </c:pt>
                <c:pt idx="280">
                  <c:v>0.20899999999999999</c:v>
                </c:pt>
                <c:pt idx="281">
                  <c:v>0.20899999999999999</c:v>
                </c:pt>
                <c:pt idx="282">
                  <c:v>0.20899999999999999</c:v>
                </c:pt>
                <c:pt idx="283">
                  <c:v>0.20899999999999999</c:v>
                </c:pt>
                <c:pt idx="284">
                  <c:v>0.21099999999999999</c:v>
                </c:pt>
                <c:pt idx="285">
                  <c:v>0.214</c:v>
                </c:pt>
                <c:pt idx="286">
                  <c:v>0.224</c:v>
                </c:pt>
                <c:pt idx="287">
                  <c:v>0.22600000000000001</c:v>
                </c:pt>
                <c:pt idx="288">
                  <c:v>0.23</c:v>
                </c:pt>
                <c:pt idx="289">
                  <c:v>0.23200000000000001</c:v>
                </c:pt>
                <c:pt idx="290">
                  <c:v>0.23400000000000001</c:v>
                </c:pt>
                <c:pt idx="291">
                  <c:v>0.23300000000000001</c:v>
                </c:pt>
                <c:pt idx="292">
                  <c:v>0.23300000000000001</c:v>
                </c:pt>
                <c:pt idx="293">
                  <c:v>0.23300000000000001</c:v>
                </c:pt>
                <c:pt idx="294">
                  <c:v>0.23200000000000001</c:v>
                </c:pt>
                <c:pt idx="295">
                  <c:v>0.22700000000000001</c:v>
                </c:pt>
                <c:pt idx="296">
                  <c:v>0.22700000000000001</c:v>
                </c:pt>
                <c:pt idx="297">
                  <c:v>0.22600000000000001</c:v>
                </c:pt>
                <c:pt idx="298">
                  <c:v>0.22600000000000001</c:v>
                </c:pt>
                <c:pt idx="299">
                  <c:v>0.22600000000000001</c:v>
                </c:pt>
                <c:pt idx="300">
                  <c:v>0.22500000000000001</c:v>
                </c:pt>
                <c:pt idx="301">
                  <c:v>0.223</c:v>
                </c:pt>
                <c:pt idx="302">
                  <c:v>0.221</c:v>
                </c:pt>
                <c:pt idx="303">
                  <c:v>0.221</c:v>
                </c:pt>
                <c:pt idx="304">
                  <c:v>0.22</c:v>
                </c:pt>
                <c:pt idx="305">
                  <c:v>0.218</c:v>
                </c:pt>
                <c:pt idx="306">
                  <c:v>0.21299999999999999</c:v>
                </c:pt>
                <c:pt idx="307">
                  <c:v>0.21</c:v>
                </c:pt>
                <c:pt idx="308">
                  <c:v>0.21</c:v>
                </c:pt>
                <c:pt idx="309">
                  <c:v>0.20899999999999999</c:v>
                </c:pt>
                <c:pt idx="310">
                  <c:v>0.20599999999999999</c:v>
                </c:pt>
                <c:pt idx="311">
                  <c:v>0.20200000000000001</c:v>
                </c:pt>
                <c:pt idx="312">
                  <c:v>0.2</c:v>
                </c:pt>
                <c:pt idx="313">
                  <c:v>0.2</c:v>
                </c:pt>
                <c:pt idx="314">
                  <c:v>0.2</c:v>
                </c:pt>
                <c:pt idx="315">
                  <c:v>0.20100000000000001</c:v>
                </c:pt>
                <c:pt idx="316">
                  <c:v>0.20100000000000001</c:v>
                </c:pt>
                <c:pt idx="317">
                  <c:v>0.20100000000000001</c:v>
                </c:pt>
                <c:pt idx="318">
                  <c:v>0.20300000000000001</c:v>
                </c:pt>
                <c:pt idx="319">
                  <c:v>0.20399999999999999</c:v>
                </c:pt>
                <c:pt idx="320">
                  <c:v>0.20399999999999999</c:v>
                </c:pt>
                <c:pt idx="321">
                  <c:v>0.20599999999999999</c:v>
                </c:pt>
                <c:pt idx="322">
                  <c:v>0.20699999999999999</c:v>
                </c:pt>
                <c:pt idx="323">
                  <c:v>0.21</c:v>
                </c:pt>
                <c:pt idx="324">
                  <c:v>0.21099999999999999</c:v>
                </c:pt>
                <c:pt idx="325">
                  <c:v>0.215</c:v>
                </c:pt>
                <c:pt idx="326">
                  <c:v>0.214</c:v>
                </c:pt>
                <c:pt idx="327">
                  <c:v>0.21299999999999999</c:v>
                </c:pt>
                <c:pt idx="328">
                  <c:v>0.21199999999999999</c:v>
                </c:pt>
                <c:pt idx="329">
                  <c:v>0.21099999999999999</c:v>
                </c:pt>
                <c:pt idx="330">
                  <c:v>0.21</c:v>
                </c:pt>
                <c:pt idx="331">
                  <c:v>0.21</c:v>
                </c:pt>
                <c:pt idx="332">
                  <c:v>0.21</c:v>
                </c:pt>
                <c:pt idx="333">
                  <c:v>0.21</c:v>
                </c:pt>
                <c:pt idx="334">
                  <c:v>0.21</c:v>
                </c:pt>
                <c:pt idx="335">
                  <c:v>0.21099999999999999</c:v>
                </c:pt>
                <c:pt idx="336">
                  <c:v>0.21099999999999999</c:v>
                </c:pt>
                <c:pt idx="337">
                  <c:v>0.21099999999999999</c:v>
                </c:pt>
                <c:pt idx="338">
                  <c:v>0.21</c:v>
                </c:pt>
                <c:pt idx="339">
                  <c:v>0.21</c:v>
                </c:pt>
                <c:pt idx="340">
                  <c:v>0.21</c:v>
                </c:pt>
                <c:pt idx="341">
                  <c:v>0.21</c:v>
                </c:pt>
                <c:pt idx="342">
                  <c:v>0.20799999999999999</c:v>
                </c:pt>
                <c:pt idx="343">
                  <c:v>0.20799999999999999</c:v>
                </c:pt>
                <c:pt idx="344">
                  <c:v>0.20799999999999999</c:v>
                </c:pt>
                <c:pt idx="345">
                  <c:v>0.20699999999999999</c:v>
                </c:pt>
                <c:pt idx="346">
                  <c:v>0.20599999999999999</c:v>
                </c:pt>
                <c:pt idx="347">
                  <c:v>0.20599999999999999</c:v>
                </c:pt>
                <c:pt idx="348">
                  <c:v>0.20699999999999999</c:v>
                </c:pt>
                <c:pt idx="349">
                  <c:v>0.20699999999999999</c:v>
                </c:pt>
                <c:pt idx="350">
                  <c:v>0.20699999999999999</c:v>
                </c:pt>
                <c:pt idx="351">
                  <c:v>0.20699999999999999</c:v>
                </c:pt>
                <c:pt idx="352">
                  <c:v>0.20100000000000001</c:v>
                </c:pt>
                <c:pt idx="353">
                  <c:v>0.20200000000000001</c:v>
                </c:pt>
                <c:pt idx="354">
                  <c:v>0.20200000000000001</c:v>
                </c:pt>
                <c:pt idx="355">
                  <c:v>0.20300000000000001</c:v>
                </c:pt>
                <c:pt idx="356">
                  <c:v>0.20300000000000001</c:v>
                </c:pt>
                <c:pt idx="357">
                  <c:v>0.20300000000000001</c:v>
                </c:pt>
                <c:pt idx="358">
                  <c:v>0.20300000000000001</c:v>
                </c:pt>
                <c:pt idx="359">
                  <c:v>0.20300000000000001</c:v>
                </c:pt>
                <c:pt idx="360">
                  <c:v>0.20300000000000001</c:v>
                </c:pt>
                <c:pt idx="361">
                  <c:v>0.20200000000000001</c:v>
                </c:pt>
                <c:pt idx="362">
                  <c:v>0.19900000000000001</c:v>
                </c:pt>
                <c:pt idx="363">
                  <c:v>0.19800000000000001</c:v>
                </c:pt>
                <c:pt idx="364">
                  <c:v>0.19900000000000001</c:v>
                </c:pt>
                <c:pt idx="365">
                  <c:v>0.19900000000000001</c:v>
                </c:pt>
                <c:pt idx="366">
                  <c:v>0.2</c:v>
                </c:pt>
                <c:pt idx="367">
                  <c:v>0.20100000000000001</c:v>
                </c:pt>
                <c:pt idx="368">
                  <c:v>0.19900000000000001</c:v>
                </c:pt>
                <c:pt idx="369">
                  <c:v>0.2</c:v>
                </c:pt>
                <c:pt idx="370">
                  <c:v>0.2</c:v>
                </c:pt>
                <c:pt idx="371">
                  <c:v>0.2</c:v>
                </c:pt>
                <c:pt idx="372">
                  <c:v>0.2</c:v>
                </c:pt>
                <c:pt idx="373">
                  <c:v>0.2</c:v>
                </c:pt>
                <c:pt idx="374">
                  <c:v>0.2</c:v>
                </c:pt>
                <c:pt idx="375">
                  <c:v>0.2</c:v>
                </c:pt>
                <c:pt idx="376">
                  <c:v>0.20300000000000001</c:v>
                </c:pt>
                <c:pt idx="377">
                  <c:v>0.20399999999999999</c:v>
                </c:pt>
                <c:pt idx="378">
                  <c:v>0.20499999999999999</c:v>
                </c:pt>
                <c:pt idx="379">
                  <c:v>0.20799999999999999</c:v>
                </c:pt>
                <c:pt idx="380">
                  <c:v>0.20899999999999999</c:v>
                </c:pt>
                <c:pt idx="381">
                  <c:v>0.20899999999999999</c:v>
                </c:pt>
                <c:pt idx="382">
                  <c:v>0.21</c:v>
                </c:pt>
                <c:pt idx="383">
                  <c:v>0.21</c:v>
                </c:pt>
                <c:pt idx="384">
                  <c:v>0.21199999999999999</c:v>
                </c:pt>
                <c:pt idx="385">
                  <c:v>0.214</c:v>
                </c:pt>
                <c:pt idx="386">
                  <c:v>0.216</c:v>
                </c:pt>
                <c:pt idx="387">
                  <c:v>0.221</c:v>
                </c:pt>
                <c:pt idx="388">
                  <c:v>0.22500000000000001</c:v>
                </c:pt>
                <c:pt idx="389">
                  <c:v>0.222</c:v>
                </c:pt>
                <c:pt idx="390">
                  <c:v>0.219</c:v>
                </c:pt>
                <c:pt idx="391">
                  <c:v>0.218</c:v>
                </c:pt>
                <c:pt idx="392">
                  <c:v>0.222</c:v>
                </c:pt>
                <c:pt idx="393">
                  <c:v>0.221</c:v>
                </c:pt>
                <c:pt idx="394">
                  <c:v>0.222</c:v>
                </c:pt>
                <c:pt idx="395">
                  <c:v>0.222</c:v>
                </c:pt>
                <c:pt idx="396">
                  <c:v>0.217</c:v>
                </c:pt>
                <c:pt idx="397">
                  <c:v>0.217</c:v>
                </c:pt>
                <c:pt idx="398">
                  <c:v>0.217</c:v>
                </c:pt>
                <c:pt idx="399">
                  <c:v>0.217</c:v>
                </c:pt>
                <c:pt idx="400">
                  <c:v>0.218</c:v>
                </c:pt>
                <c:pt idx="401">
                  <c:v>0.22</c:v>
                </c:pt>
                <c:pt idx="402">
                  <c:v>0.219</c:v>
                </c:pt>
                <c:pt idx="403">
                  <c:v>0.219</c:v>
                </c:pt>
                <c:pt idx="404">
                  <c:v>0.22</c:v>
                </c:pt>
                <c:pt idx="405">
                  <c:v>0.22</c:v>
                </c:pt>
                <c:pt idx="406">
                  <c:v>0.22</c:v>
                </c:pt>
                <c:pt idx="407">
                  <c:v>0.221</c:v>
                </c:pt>
                <c:pt idx="408">
                  <c:v>0.224</c:v>
                </c:pt>
                <c:pt idx="409">
                  <c:v>0.22500000000000001</c:v>
                </c:pt>
                <c:pt idx="410">
                  <c:v>0.22500000000000001</c:v>
                </c:pt>
                <c:pt idx="411">
                  <c:v>0.22600000000000001</c:v>
                </c:pt>
                <c:pt idx="412">
                  <c:v>0.22600000000000001</c:v>
                </c:pt>
                <c:pt idx="413">
                  <c:v>0.22700000000000001</c:v>
                </c:pt>
                <c:pt idx="414">
                  <c:v>0.22800000000000001</c:v>
                </c:pt>
                <c:pt idx="415">
                  <c:v>0.22800000000000001</c:v>
                </c:pt>
                <c:pt idx="416">
                  <c:v>0.22800000000000001</c:v>
                </c:pt>
                <c:pt idx="417">
                  <c:v>0.22700000000000001</c:v>
                </c:pt>
                <c:pt idx="418">
                  <c:v>0.22800000000000001</c:v>
                </c:pt>
                <c:pt idx="419">
                  <c:v>0.22700000000000001</c:v>
                </c:pt>
                <c:pt idx="420">
                  <c:v>0.22700000000000001</c:v>
                </c:pt>
                <c:pt idx="421">
                  <c:v>0.22700000000000001</c:v>
                </c:pt>
                <c:pt idx="422">
                  <c:v>0.22600000000000001</c:v>
                </c:pt>
                <c:pt idx="423">
                  <c:v>0.22500000000000001</c:v>
                </c:pt>
                <c:pt idx="424">
                  <c:v>0.22600000000000001</c:v>
                </c:pt>
                <c:pt idx="425">
                  <c:v>0.22600000000000001</c:v>
                </c:pt>
                <c:pt idx="426">
                  <c:v>0.22600000000000001</c:v>
                </c:pt>
                <c:pt idx="427">
                  <c:v>0.22600000000000001</c:v>
                </c:pt>
                <c:pt idx="428">
                  <c:v>0.22500000000000001</c:v>
                </c:pt>
                <c:pt idx="429">
                  <c:v>0.224</c:v>
                </c:pt>
                <c:pt idx="430">
                  <c:v>0.224</c:v>
                </c:pt>
                <c:pt idx="431">
                  <c:v>0.22500000000000001</c:v>
                </c:pt>
                <c:pt idx="432">
                  <c:v>0.22500000000000001</c:v>
                </c:pt>
                <c:pt idx="433">
                  <c:v>0.22500000000000001</c:v>
                </c:pt>
                <c:pt idx="434">
                  <c:v>0.22500000000000001</c:v>
                </c:pt>
                <c:pt idx="435">
                  <c:v>0.22500000000000001</c:v>
                </c:pt>
                <c:pt idx="436">
                  <c:v>0.224</c:v>
                </c:pt>
                <c:pt idx="437">
                  <c:v>0.22500000000000001</c:v>
                </c:pt>
                <c:pt idx="438">
                  <c:v>0.22500000000000001</c:v>
                </c:pt>
                <c:pt idx="439">
                  <c:v>0.22500000000000001</c:v>
                </c:pt>
                <c:pt idx="440">
                  <c:v>0.22500000000000001</c:v>
                </c:pt>
                <c:pt idx="441">
                  <c:v>0.22500000000000001</c:v>
                </c:pt>
                <c:pt idx="442">
                  <c:v>0.22500000000000001</c:v>
                </c:pt>
                <c:pt idx="443">
                  <c:v>0.22500000000000001</c:v>
                </c:pt>
                <c:pt idx="444">
                  <c:v>0.224</c:v>
                </c:pt>
                <c:pt idx="445">
                  <c:v>0.224</c:v>
                </c:pt>
                <c:pt idx="446">
                  <c:v>0.223</c:v>
                </c:pt>
                <c:pt idx="447">
                  <c:v>0.223</c:v>
                </c:pt>
                <c:pt idx="448">
                  <c:v>0.222</c:v>
                </c:pt>
                <c:pt idx="449">
                  <c:v>0.222</c:v>
                </c:pt>
                <c:pt idx="450">
                  <c:v>0.221</c:v>
                </c:pt>
                <c:pt idx="451">
                  <c:v>0.221</c:v>
                </c:pt>
                <c:pt idx="452">
                  <c:v>0.221</c:v>
                </c:pt>
                <c:pt idx="453">
                  <c:v>0.221</c:v>
                </c:pt>
                <c:pt idx="454">
                  <c:v>0.221</c:v>
                </c:pt>
                <c:pt idx="455">
                  <c:v>0.221</c:v>
                </c:pt>
                <c:pt idx="456">
                  <c:v>0.224</c:v>
                </c:pt>
                <c:pt idx="457">
                  <c:v>0.22500000000000001</c:v>
                </c:pt>
                <c:pt idx="458">
                  <c:v>0.22500000000000001</c:v>
                </c:pt>
                <c:pt idx="459">
                  <c:v>0.22500000000000001</c:v>
                </c:pt>
                <c:pt idx="460">
                  <c:v>0.224</c:v>
                </c:pt>
                <c:pt idx="461">
                  <c:v>0.22500000000000001</c:v>
                </c:pt>
                <c:pt idx="462">
                  <c:v>0.22500000000000001</c:v>
                </c:pt>
                <c:pt idx="463">
                  <c:v>0.22700000000000001</c:v>
                </c:pt>
                <c:pt idx="464">
                  <c:v>0.22800000000000001</c:v>
                </c:pt>
                <c:pt idx="465">
                  <c:v>0.22700000000000001</c:v>
                </c:pt>
                <c:pt idx="466">
                  <c:v>0.22700000000000001</c:v>
                </c:pt>
                <c:pt idx="467">
                  <c:v>0.22700000000000001</c:v>
                </c:pt>
                <c:pt idx="468">
                  <c:v>0.22500000000000001</c:v>
                </c:pt>
                <c:pt idx="469">
                  <c:v>0.22500000000000001</c:v>
                </c:pt>
                <c:pt idx="470">
                  <c:v>0.224</c:v>
                </c:pt>
                <c:pt idx="471">
                  <c:v>0.224</c:v>
                </c:pt>
                <c:pt idx="472">
                  <c:v>0.223</c:v>
                </c:pt>
                <c:pt idx="473">
                  <c:v>0.223</c:v>
                </c:pt>
                <c:pt idx="474">
                  <c:v>0.222</c:v>
                </c:pt>
                <c:pt idx="475">
                  <c:v>0.22500000000000001</c:v>
                </c:pt>
                <c:pt idx="476">
                  <c:v>0.22800000000000001</c:v>
                </c:pt>
                <c:pt idx="477">
                  <c:v>0.22900000000000001</c:v>
                </c:pt>
                <c:pt idx="478">
                  <c:v>0.22800000000000001</c:v>
                </c:pt>
                <c:pt idx="479">
                  <c:v>0.22800000000000001</c:v>
                </c:pt>
                <c:pt idx="480">
                  <c:v>0.23</c:v>
                </c:pt>
                <c:pt idx="481">
                  <c:v>0.22600000000000001</c:v>
                </c:pt>
                <c:pt idx="482">
                  <c:v>0.22700000000000001</c:v>
                </c:pt>
                <c:pt idx="483">
                  <c:v>0.22700000000000001</c:v>
                </c:pt>
                <c:pt idx="484">
                  <c:v>0.22800000000000001</c:v>
                </c:pt>
                <c:pt idx="485">
                  <c:v>0.22800000000000001</c:v>
                </c:pt>
                <c:pt idx="486">
                  <c:v>0.217</c:v>
                </c:pt>
                <c:pt idx="487">
                  <c:v>0.218</c:v>
                </c:pt>
                <c:pt idx="488">
                  <c:v>0.218</c:v>
                </c:pt>
                <c:pt idx="489">
                  <c:v>0.218</c:v>
                </c:pt>
                <c:pt idx="490">
                  <c:v>0.217</c:v>
                </c:pt>
                <c:pt idx="491">
                  <c:v>0.218</c:v>
                </c:pt>
                <c:pt idx="492">
                  <c:v>0.218</c:v>
                </c:pt>
                <c:pt idx="493">
                  <c:v>0.218</c:v>
                </c:pt>
                <c:pt idx="494">
                  <c:v>0.219</c:v>
                </c:pt>
                <c:pt idx="495">
                  <c:v>0.217</c:v>
                </c:pt>
                <c:pt idx="496">
                  <c:v>0.223</c:v>
                </c:pt>
                <c:pt idx="497">
                  <c:v>0.22700000000000001</c:v>
                </c:pt>
                <c:pt idx="498">
                  <c:v>0.23</c:v>
                </c:pt>
                <c:pt idx="499">
                  <c:v>0.23</c:v>
                </c:pt>
                <c:pt idx="500">
                  <c:v>0.23300000000000001</c:v>
                </c:pt>
                <c:pt idx="501">
                  <c:v>0.23400000000000001</c:v>
                </c:pt>
                <c:pt idx="502">
                  <c:v>0.23599999999999999</c:v>
                </c:pt>
                <c:pt idx="503">
                  <c:v>0.23899999999999999</c:v>
                </c:pt>
                <c:pt idx="504">
                  <c:v>0.23899999999999999</c:v>
                </c:pt>
                <c:pt idx="505">
                  <c:v>0.24</c:v>
                </c:pt>
                <c:pt idx="506">
                  <c:v>0.248</c:v>
                </c:pt>
                <c:pt idx="507">
                  <c:v>0.255</c:v>
                </c:pt>
                <c:pt idx="508">
                  <c:v>0.26</c:v>
                </c:pt>
                <c:pt idx="509">
                  <c:v>0.26700000000000002</c:v>
                </c:pt>
                <c:pt idx="510">
                  <c:v>0.27700000000000002</c:v>
                </c:pt>
                <c:pt idx="511">
                  <c:v>0.28199999999999997</c:v>
                </c:pt>
                <c:pt idx="512">
                  <c:v>0.28999999999999998</c:v>
                </c:pt>
                <c:pt idx="513">
                  <c:v>0.29799999999999999</c:v>
                </c:pt>
                <c:pt idx="514">
                  <c:v>0.29799999999999999</c:v>
                </c:pt>
                <c:pt idx="515">
                  <c:v>0.29299999999999998</c:v>
                </c:pt>
                <c:pt idx="516">
                  <c:v>0.29199999999999998</c:v>
                </c:pt>
                <c:pt idx="517">
                  <c:v>0.29399999999999998</c:v>
                </c:pt>
                <c:pt idx="518">
                  <c:v>0.29299999999999998</c:v>
                </c:pt>
                <c:pt idx="519">
                  <c:v>0.28799999999999998</c:v>
                </c:pt>
                <c:pt idx="520">
                  <c:v>0.28699999999999998</c:v>
                </c:pt>
                <c:pt idx="521">
                  <c:v>0.28399999999999997</c:v>
                </c:pt>
                <c:pt idx="522">
                  <c:v>0.28000000000000003</c:v>
                </c:pt>
                <c:pt idx="523">
                  <c:v>0.28000000000000003</c:v>
                </c:pt>
                <c:pt idx="524">
                  <c:v>0.28100000000000003</c:v>
                </c:pt>
                <c:pt idx="525">
                  <c:v>0.28199999999999997</c:v>
                </c:pt>
                <c:pt idx="526">
                  <c:v>0.28199999999999997</c:v>
                </c:pt>
                <c:pt idx="527">
                  <c:v>0.28199999999999997</c:v>
                </c:pt>
                <c:pt idx="528">
                  <c:v>0.28199999999999997</c:v>
                </c:pt>
                <c:pt idx="529">
                  <c:v>0.28999999999999998</c:v>
                </c:pt>
                <c:pt idx="530">
                  <c:v>0.3</c:v>
                </c:pt>
                <c:pt idx="531">
                  <c:v>0.30199999999999999</c:v>
                </c:pt>
                <c:pt idx="532">
                  <c:v>0.30199999999999999</c:v>
                </c:pt>
                <c:pt idx="533">
                  <c:v>0.30199999999999999</c:v>
                </c:pt>
                <c:pt idx="534">
                  <c:v>0.30099999999999999</c:v>
                </c:pt>
                <c:pt idx="535">
                  <c:v>0.3</c:v>
                </c:pt>
                <c:pt idx="536">
                  <c:v>0.3</c:v>
                </c:pt>
                <c:pt idx="537">
                  <c:v>0.3</c:v>
                </c:pt>
                <c:pt idx="538">
                  <c:v>0.30099999999999999</c:v>
                </c:pt>
                <c:pt idx="539">
                  <c:v>0.3</c:v>
                </c:pt>
                <c:pt idx="540">
                  <c:v>0.29799999999999999</c:v>
                </c:pt>
                <c:pt idx="541">
                  <c:v>0.29599999999999999</c:v>
                </c:pt>
                <c:pt idx="542">
                  <c:v>0.28999999999999998</c:v>
                </c:pt>
                <c:pt idx="543">
                  <c:v>0.28799999999999998</c:v>
                </c:pt>
                <c:pt idx="544">
                  <c:v>0.28699999999999998</c:v>
                </c:pt>
                <c:pt idx="545">
                  <c:v>0.28599999999999998</c:v>
                </c:pt>
                <c:pt idx="546">
                  <c:v>0.29099999999999998</c:v>
                </c:pt>
                <c:pt idx="547">
                  <c:v>0.29099999999999998</c:v>
                </c:pt>
                <c:pt idx="548">
                  <c:v>0.29099999999999998</c:v>
                </c:pt>
                <c:pt idx="549">
                  <c:v>0.29099999999999998</c:v>
                </c:pt>
                <c:pt idx="550">
                  <c:v>0.28799999999999998</c:v>
                </c:pt>
                <c:pt idx="551">
                  <c:v>0.28699999999999998</c:v>
                </c:pt>
                <c:pt idx="552">
                  <c:v>0.28699999999999998</c:v>
                </c:pt>
                <c:pt idx="553">
                  <c:v>0.28799999999999998</c:v>
                </c:pt>
                <c:pt idx="554">
                  <c:v>0.28699999999999998</c:v>
                </c:pt>
                <c:pt idx="555">
                  <c:v>0.28599999999999998</c:v>
                </c:pt>
                <c:pt idx="556">
                  <c:v>0.28699999999999998</c:v>
                </c:pt>
                <c:pt idx="557">
                  <c:v>0.28799999999999998</c:v>
                </c:pt>
                <c:pt idx="558">
                  <c:v>0.28899999999999998</c:v>
                </c:pt>
                <c:pt idx="559">
                  <c:v>0.28799999999999998</c:v>
                </c:pt>
                <c:pt idx="560">
                  <c:v>0.28599999999999998</c:v>
                </c:pt>
                <c:pt idx="561">
                  <c:v>0.28599999999999998</c:v>
                </c:pt>
                <c:pt idx="562">
                  <c:v>0.28799999999999998</c:v>
                </c:pt>
                <c:pt idx="563">
                  <c:v>0.28699999999999998</c:v>
                </c:pt>
                <c:pt idx="564">
                  <c:v>0.28599999999999998</c:v>
                </c:pt>
                <c:pt idx="565">
                  <c:v>0.28699999999999998</c:v>
                </c:pt>
                <c:pt idx="566">
                  <c:v>0.29899999999999999</c:v>
                </c:pt>
                <c:pt idx="567">
                  <c:v>0.307</c:v>
                </c:pt>
                <c:pt idx="568">
                  <c:v>0.30399999999999999</c:v>
                </c:pt>
                <c:pt idx="569">
                  <c:v>0.30399999999999999</c:v>
                </c:pt>
                <c:pt idx="570">
                  <c:v>0.30399999999999999</c:v>
                </c:pt>
                <c:pt idx="571">
                  <c:v>0.30299999999999999</c:v>
                </c:pt>
                <c:pt idx="572">
                  <c:v>0.30499999999999999</c:v>
                </c:pt>
                <c:pt idx="573">
                  <c:v>0.309</c:v>
                </c:pt>
                <c:pt idx="574">
                  <c:v>0.312</c:v>
                </c:pt>
                <c:pt idx="575">
                  <c:v>0.313</c:v>
                </c:pt>
                <c:pt idx="576">
                  <c:v>0.315</c:v>
                </c:pt>
                <c:pt idx="577">
                  <c:v>0.32</c:v>
                </c:pt>
                <c:pt idx="578">
                  <c:v>0.318</c:v>
                </c:pt>
                <c:pt idx="579">
                  <c:v>0.315</c:v>
                </c:pt>
                <c:pt idx="580">
                  <c:v>0.313</c:v>
                </c:pt>
                <c:pt idx="581">
                  <c:v>0.31</c:v>
                </c:pt>
                <c:pt idx="582">
                  <c:v>0.313</c:v>
                </c:pt>
                <c:pt idx="583">
                  <c:v>0.313</c:v>
                </c:pt>
                <c:pt idx="584">
                  <c:v>0.31900000000000001</c:v>
                </c:pt>
                <c:pt idx="585">
                  <c:v>0.31900000000000001</c:v>
                </c:pt>
                <c:pt idx="586">
                  <c:v>0.32500000000000001</c:v>
                </c:pt>
                <c:pt idx="587">
                  <c:v>0.32700000000000001</c:v>
                </c:pt>
                <c:pt idx="588">
                  <c:v>0.32700000000000001</c:v>
                </c:pt>
                <c:pt idx="589">
                  <c:v>0.32700000000000001</c:v>
                </c:pt>
                <c:pt idx="590">
                  <c:v>0.32700000000000001</c:v>
                </c:pt>
                <c:pt idx="591">
                  <c:v>0.32800000000000001</c:v>
                </c:pt>
                <c:pt idx="592">
                  <c:v>0.32800000000000001</c:v>
                </c:pt>
                <c:pt idx="593">
                  <c:v>0.32700000000000001</c:v>
                </c:pt>
                <c:pt idx="594">
                  <c:v>0.32700000000000001</c:v>
                </c:pt>
                <c:pt idx="595">
                  <c:v>0.32800000000000001</c:v>
                </c:pt>
                <c:pt idx="596">
                  <c:v>0.32800000000000001</c:v>
                </c:pt>
                <c:pt idx="597">
                  <c:v>0.32900000000000001</c:v>
                </c:pt>
                <c:pt idx="598">
                  <c:v>0.33200000000000002</c:v>
                </c:pt>
                <c:pt idx="599">
                  <c:v>0.33700000000000002</c:v>
                </c:pt>
                <c:pt idx="600">
                  <c:v>0.34399999999999997</c:v>
                </c:pt>
                <c:pt idx="601">
                  <c:v>0.34499999999999997</c:v>
                </c:pt>
                <c:pt idx="602">
                  <c:v>0.34699999999999998</c:v>
                </c:pt>
                <c:pt idx="603">
                  <c:v>0.33900000000000002</c:v>
                </c:pt>
                <c:pt idx="604">
                  <c:v>0.33600000000000002</c:v>
                </c:pt>
                <c:pt idx="605">
                  <c:v>0.33600000000000002</c:v>
                </c:pt>
                <c:pt idx="606">
                  <c:v>0.33700000000000002</c:v>
                </c:pt>
                <c:pt idx="607">
                  <c:v>0.33800000000000002</c:v>
                </c:pt>
                <c:pt idx="608">
                  <c:v>0.33800000000000002</c:v>
                </c:pt>
                <c:pt idx="609">
                  <c:v>0.33600000000000002</c:v>
                </c:pt>
                <c:pt idx="610">
                  <c:v>0.33500000000000002</c:v>
                </c:pt>
                <c:pt idx="611">
                  <c:v>0.33500000000000002</c:v>
                </c:pt>
                <c:pt idx="612">
                  <c:v>0.32800000000000001</c:v>
                </c:pt>
                <c:pt idx="613">
                  <c:v>0.32100000000000001</c:v>
                </c:pt>
                <c:pt idx="614">
                  <c:v>0.318</c:v>
                </c:pt>
                <c:pt idx="615">
                  <c:v>0.318</c:v>
                </c:pt>
                <c:pt idx="616">
                  <c:v>0.318</c:v>
                </c:pt>
                <c:pt idx="617">
                  <c:v>0.31900000000000001</c:v>
                </c:pt>
                <c:pt idx="618">
                  <c:v>0.318</c:v>
                </c:pt>
                <c:pt idx="619">
                  <c:v>0.317</c:v>
                </c:pt>
                <c:pt idx="620">
                  <c:v>0.317</c:v>
                </c:pt>
                <c:pt idx="621">
                  <c:v>0.316</c:v>
                </c:pt>
                <c:pt idx="622">
                  <c:v>0.314</c:v>
                </c:pt>
                <c:pt idx="623">
                  <c:v>0.31</c:v>
                </c:pt>
                <c:pt idx="624">
                  <c:v>0.311</c:v>
                </c:pt>
                <c:pt idx="625">
                  <c:v>0.309</c:v>
                </c:pt>
                <c:pt idx="626">
                  <c:v>0.307</c:v>
                </c:pt>
                <c:pt idx="627">
                  <c:v>0.30099999999999999</c:v>
                </c:pt>
                <c:pt idx="628">
                  <c:v>0.29199999999999998</c:v>
                </c:pt>
                <c:pt idx="629">
                  <c:v>0.26700000000000002</c:v>
                </c:pt>
                <c:pt idx="630">
                  <c:v>0.26400000000000001</c:v>
                </c:pt>
                <c:pt idx="631">
                  <c:v>0.26300000000000001</c:v>
                </c:pt>
                <c:pt idx="632">
                  <c:v>0.25800000000000001</c:v>
                </c:pt>
                <c:pt idx="633">
                  <c:v>0.24199999999999999</c:v>
                </c:pt>
                <c:pt idx="634">
                  <c:v>0.23400000000000001</c:v>
                </c:pt>
                <c:pt idx="635">
                  <c:v>0.223</c:v>
                </c:pt>
                <c:pt idx="636">
                  <c:v>0.217</c:v>
                </c:pt>
                <c:pt idx="637">
                  <c:v>0.21199999999999999</c:v>
                </c:pt>
                <c:pt idx="638">
                  <c:v>0.21199999999999999</c:v>
                </c:pt>
                <c:pt idx="639">
                  <c:v>0.21099999999999999</c:v>
                </c:pt>
                <c:pt idx="640">
                  <c:v>0.21099999999999999</c:v>
                </c:pt>
                <c:pt idx="641">
                  <c:v>0.20799999999999999</c:v>
                </c:pt>
                <c:pt idx="642">
                  <c:v>0.20899999999999999</c:v>
                </c:pt>
                <c:pt idx="643">
                  <c:v>0.20699999999999999</c:v>
                </c:pt>
                <c:pt idx="644">
                  <c:v>0.20699999999999999</c:v>
                </c:pt>
                <c:pt idx="645">
                  <c:v>0.20599999999999999</c:v>
                </c:pt>
                <c:pt idx="646">
                  <c:v>0.20499999999999999</c:v>
                </c:pt>
                <c:pt idx="647">
                  <c:v>0.20599999999999999</c:v>
                </c:pt>
                <c:pt idx="648">
                  <c:v>0.20399999999999999</c:v>
                </c:pt>
                <c:pt idx="649">
                  <c:v>0.20300000000000001</c:v>
                </c:pt>
                <c:pt idx="650">
                  <c:v>0.20300000000000001</c:v>
                </c:pt>
                <c:pt idx="651">
                  <c:v>0.20300000000000001</c:v>
                </c:pt>
                <c:pt idx="652">
                  <c:v>0.20200000000000001</c:v>
                </c:pt>
                <c:pt idx="653">
                  <c:v>0.20300000000000001</c:v>
                </c:pt>
                <c:pt idx="654">
                  <c:v>0.20300000000000001</c:v>
                </c:pt>
                <c:pt idx="655">
                  <c:v>0.20200000000000001</c:v>
                </c:pt>
                <c:pt idx="656">
                  <c:v>0.20100000000000001</c:v>
                </c:pt>
                <c:pt idx="657">
                  <c:v>0.20100000000000001</c:v>
                </c:pt>
                <c:pt idx="658">
                  <c:v>0.20200000000000001</c:v>
                </c:pt>
                <c:pt idx="659">
                  <c:v>0.20399999999999999</c:v>
                </c:pt>
                <c:pt idx="660">
                  <c:v>0.20599999999999999</c:v>
                </c:pt>
                <c:pt idx="661">
                  <c:v>0.20799999999999999</c:v>
                </c:pt>
                <c:pt idx="662">
                  <c:v>0.20899999999999999</c:v>
                </c:pt>
                <c:pt idx="663">
                  <c:v>0.20899999999999999</c:v>
                </c:pt>
                <c:pt idx="664">
                  <c:v>0.20899999999999999</c:v>
                </c:pt>
                <c:pt idx="665">
                  <c:v>0.20899999999999999</c:v>
                </c:pt>
                <c:pt idx="666">
                  <c:v>0.20899999999999999</c:v>
                </c:pt>
                <c:pt idx="667">
                  <c:v>0.20899999999999999</c:v>
                </c:pt>
                <c:pt idx="668">
                  <c:v>0.20799999999999999</c:v>
                </c:pt>
                <c:pt idx="669">
                  <c:v>0.20799999999999999</c:v>
                </c:pt>
                <c:pt idx="670">
                  <c:v>0.20699999999999999</c:v>
                </c:pt>
                <c:pt idx="671">
                  <c:v>0.20599999999999999</c:v>
                </c:pt>
                <c:pt idx="672">
                  <c:v>0.20499999999999999</c:v>
                </c:pt>
                <c:pt idx="673">
                  <c:v>0.20300000000000001</c:v>
                </c:pt>
                <c:pt idx="674">
                  <c:v>0.20200000000000001</c:v>
                </c:pt>
                <c:pt idx="675">
                  <c:v>0.20100000000000001</c:v>
                </c:pt>
                <c:pt idx="676">
                  <c:v>0.19900000000000001</c:v>
                </c:pt>
                <c:pt idx="677">
                  <c:v>0.19800000000000001</c:v>
                </c:pt>
                <c:pt idx="678">
                  <c:v>0.19700000000000001</c:v>
                </c:pt>
                <c:pt idx="679">
                  <c:v>0.19600000000000001</c:v>
                </c:pt>
                <c:pt idx="680">
                  <c:v>0.191</c:v>
                </c:pt>
                <c:pt idx="681">
                  <c:v>0.187</c:v>
                </c:pt>
                <c:pt idx="682">
                  <c:v>0.186</c:v>
                </c:pt>
                <c:pt idx="683">
                  <c:v>0.183</c:v>
                </c:pt>
                <c:pt idx="684">
                  <c:v>0.17499999999999999</c:v>
                </c:pt>
                <c:pt idx="685">
                  <c:v>0.17100000000000001</c:v>
                </c:pt>
                <c:pt idx="686">
                  <c:v>0.17</c:v>
                </c:pt>
                <c:pt idx="687">
                  <c:v>0.16700000000000001</c:v>
                </c:pt>
                <c:pt idx="688">
                  <c:v>0.16300000000000001</c:v>
                </c:pt>
                <c:pt idx="689">
                  <c:v>0.159</c:v>
                </c:pt>
                <c:pt idx="690">
                  <c:v>0.152</c:v>
                </c:pt>
                <c:pt idx="691">
                  <c:v>0.15</c:v>
                </c:pt>
                <c:pt idx="692">
                  <c:v>0.14899999999999999</c:v>
                </c:pt>
                <c:pt idx="693">
                  <c:v>0.104</c:v>
                </c:pt>
                <c:pt idx="694">
                  <c:v>9.4E-2</c:v>
                </c:pt>
                <c:pt idx="695">
                  <c:v>8.8999999999999996E-2</c:v>
                </c:pt>
                <c:pt idx="696">
                  <c:v>8.6999999999999994E-2</c:v>
                </c:pt>
                <c:pt idx="697">
                  <c:v>8.4000000000000005E-2</c:v>
                </c:pt>
                <c:pt idx="698">
                  <c:v>8.2000000000000003E-2</c:v>
                </c:pt>
                <c:pt idx="699">
                  <c:v>8.1000000000000003E-2</c:v>
                </c:pt>
                <c:pt idx="700">
                  <c:v>8.1000000000000003E-2</c:v>
                </c:pt>
                <c:pt idx="701">
                  <c:v>8.2000000000000003E-2</c:v>
                </c:pt>
                <c:pt idx="702">
                  <c:v>8.2000000000000003E-2</c:v>
                </c:pt>
                <c:pt idx="703">
                  <c:v>8.3000000000000004E-2</c:v>
                </c:pt>
                <c:pt idx="704">
                  <c:v>8.2000000000000003E-2</c:v>
                </c:pt>
                <c:pt idx="705">
                  <c:v>8.2000000000000003E-2</c:v>
                </c:pt>
                <c:pt idx="706">
                  <c:v>8.3000000000000004E-2</c:v>
                </c:pt>
                <c:pt idx="707">
                  <c:v>8.2000000000000003E-2</c:v>
                </c:pt>
                <c:pt idx="708">
                  <c:v>8.2000000000000003E-2</c:v>
                </c:pt>
                <c:pt idx="709">
                  <c:v>8.3000000000000004E-2</c:v>
                </c:pt>
                <c:pt idx="710">
                  <c:v>8.3000000000000004E-2</c:v>
                </c:pt>
                <c:pt idx="711">
                  <c:v>8.2000000000000003E-2</c:v>
                </c:pt>
                <c:pt idx="712">
                  <c:v>8.1000000000000003E-2</c:v>
                </c:pt>
                <c:pt idx="713">
                  <c:v>8.1000000000000003E-2</c:v>
                </c:pt>
                <c:pt idx="714">
                  <c:v>7.9000000000000001E-2</c:v>
                </c:pt>
                <c:pt idx="715">
                  <c:v>7.9000000000000001E-2</c:v>
                </c:pt>
                <c:pt idx="716">
                  <c:v>0.08</c:v>
                </c:pt>
                <c:pt idx="717">
                  <c:v>7.9000000000000001E-2</c:v>
                </c:pt>
                <c:pt idx="718">
                  <c:v>7.9000000000000001E-2</c:v>
                </c:pt>
                <c:pt idx="719">
                  <c:v>8.2000000000000003E-2</c:v>
                </c:pt>
                <c:pt idx="720">
                  <c:v>8.2000000000000003E-2</c:v>
                </c:pt>
                <c:pt idx="721">
                  <c:v>8.1000000000000003E-2</c:v>
                </c:pt>
                <c:pt idx="722">
                  <c:v>8.1000000000000003E-2</c:v>
                </c:pt>
                <c:pt idx="723">
                  <c:v>8.1000000000000003E-2</c:v>
                </c:pt>
                <c:pt idx="724">
                  <c:v>8.1000000000000003E-2</c:v>
                </c:pt>
                <c:pt idx="725">
                  <c:v>8.2000000000000003E-2</c:v>
                </c:pt>
                <c:pt idx="726">
                  <c:v>8.4000000000000005E-2</c:v>
                </c:pt>
                <c:pt idx="727">
                  <c:v>8.5000000000000006E-2</c:v>
                </c:pt>
                <c:pt idx="728">
                  <c:v>8.5000000000000006E-2</c:v>
                </c:pt>
                <c:pt idx="729">
                  <c:v>8.7999999999999995E-2</c:v>
                </c:pt>
                <c:pt idx="730">
                  <c:v>8.7999999999999995E-2</c:v>
                </c:pt>
                <c:pt idx="731">
                  <c:v>8.7999999999999995E-2</c:v>
                </c:pt>
                <c:pt idx="732">
                  <c:v>8.5999999999999993E-2</c:v>
                </c:pt>
                <c:pt idx="733">
                  <c:v>8.5999999999999993E-2</c:v>
                </c:pt>
                <c:pt idx="734">
                  <c:v>8.5000000000000006E-2</c:v>
                </c:pt>
                <c:pt idx="735">
                  <c:v>8.4000000000000005E-2</c:v>
                </c:pt>
                <c:pt idx="736">
                  <c:v>8.1000000000000003E-2</c:v>
                </c:pt>
                <c:pt idx="737">
                  <c:v>8.1000000000000003E-2</c:v>
                </c:pt>
                <c:pt idx="738">
                  <c:v>0.08</c:v>
                </c:pt>
                <c:pt idx="739">
                  <c:v>0.08</c:v>
                </c:pt>
                <c:pt idx="740">
                  <c:v>7.9000000000000001E-2</c:v>
                </c:pt>
                <c:pt idx="741">
                  <c:v>7.9000000000000001E-2</c:v>
                </c:pt>
                <c:pt idx="742">
                  <c:v>7.8E-2</c:v>
                </c:pt>
                <c:pt idx="743">
                  <c:v>7.9000000000000001E-2</c:v>
                </c:pt>
                <c:pt idx="744">
                  <c:v>0.08</c:v>
                </c:pt>
                <c:pt idx="745">
                  <c:v>8.1000000000000003E-2</c:v>
                </c:pt>
                <c:pt idx="746">
                  <c:v>8.1000000000000003E-2</c:v>
                </c:pt>
                <c:pt idx="747">
                  <c:v>8.1000000000000003E-2</c:v>
                </c:pt>
                <c:pt idx="748">
                  <c:v>8.1000000000000003E-2</c:v>
                </c:pt>
                <c:pt idx="749">
                  <c:v>8.1000000000000003E-2</c:v>
                </c:pt>
                <c:pt idx="750">
                  <c:v>8.1000000000000003E-2</c:v>
                </c:pt>
                <c:pt idx="751">
                  <c:v>8.2000000000000003E-2</c:v>
                </c:pt>
                <c:pt idx="752">
                  <c:v>8.2000000000000003E-2</c:v>
                </c:pt>
                <c:pt idx="753">
                  <c:v>8.2000000000000003E-2</c:v>
                </c:pt>
                <c:pt idx="754">
                  <c:v>8.2000000000000003E-2</c:v>
                </c:pt>
                <c:pt idx="755">
                  <c:v>8.1000000000000003E-2</c:v>
                </c:pt>
                <c:pt idx="756">
                  <c:v>8.1000000000000003E-2</c:v>
                </c:pt>
                <c:pt idx="757">
                  <c:v>8.2000000000000003E-2</c:v>
                </c:pt>
                <c:pt idx="758">
                  <c:v>8.2000000000000003E-2</c:v>
                </c:pt>
                <c:pt idx="759">
                  <c:v>8.2000000000000003E-2</c:v>
                </c:pt>
                <c:pt idx="760">
                  <c:v>8.3000000000000004E-2</c:v>
                </c:pt>
                <c:pt idx="761">
                  <c:v>8.2000000000000003E-2</c:v>
                </c:pt>
                <c:pt idx="762">
                  <c:v>8.2000000000000003E-2</c:v>
                </c:pt>
                <c:pt idx="763">
                  <c:v>8.2000000000000003E-2</c:v>
                </c:pt>
                <c:pt idx="764">
                  <c:v>8.2000000000000003E-2</c:v>
                </c:pt>
                <c:pt idx="765">
                  <c:v>8.1000000000000003E-2</c:v>
                </c:pt>
                <c:pt idx="766">
                  <c:v>7.9000000000000001E-2</c:v>
                </c:pt>
                <c:pt idx="767">
                  <c:v>8.1000000000000003E-2</c:v>
                </c:pt>
                <c:pt idx="768">
                  <c:v>8.1000000000000003E-2</c:v>
                </c:pt>
                <c:pt idx="769">
                  <c:v>7.9000000000000001E-2</c:v>
                </c:pt>
                <c:pt idx="770">
                  <c:v>0.08</c:v>
                </c:pt>
                <c:pt idx="771">
                  <c:v>7.9000000000000001E-2</c:v>
                </c:pt>
                <c:pt idx="772">
                  <c:v>7.8E-2</c:v>
                </c:pt>
                <c:pt idx="773">
                  <c:v>7.8000000000000014E-2</c:v>
                </c:pt>
                <c:pt idx="774">
                  <c:v>7.5999999999999998E-2</c:v>
                </c:pt>
                <c:pt idx="775">
                  <c:v>7.4999999999999997E-2</c:v>
                </c:pt>
                <c:pt idx="776">
                  <c:v>7.2999999999999995E-2</c:v>
                </c:pt>
                <c:pt idx="777">
                  <c:v>7.0000000000000007E-2</c:v>
                </c:pt>
                <c:pt idx="778">
                  <c:v>7.0000000000000007E-2</c:v>
                </c:pt>
                <c:pt idx="779">
                  <c:v>7.0000000000000007E-2</c:v>
                </c:pt>
                <c:pt idx="780">
                  <c:v>7.0999999999999994E-2</c:v>
                </c:pt>
                <c:pt idx="781">
                  <c:v>7.0999999999999994E-2</c:v>
                </c:pt>
                <c:pt idx="782">
                  <c:v>6.9000000000000006E-2</c:v>
                </c:pt>
                <c:pt idx="783">
                  <c:v>6.9000000000000006E-2</c:v>
                </c:pt>
                <c:pt idx="784">
                  <c:v>0.06</c:v>
                </c:pt>
                <c:pt idx="785">
                  <c:v>5.6000000000000001E-2</c:v>
                </c:pt>
                <c:pt idx="786">
                  <c:v>5.5E-2</c:v>
                </c:pt>
                <c:pt idx="787">
                  <c:v>5.5E-2</c:v>
                </c:pt>
                <c:pt idx="788">
                  <c:v>5.5E-2</c:v>
                </c:pt>
                <c:pt idx="789">
                  <c:v>5.2999999999999999E-2</c:v>
                </c:pt>
                <c:pt idx="790">
                  <c:v>5.3999999999999999E-2</c:v>
                </c:pt>
                <c:pt idx="791">
                  <c:v>5.5E-2</c:v>
                </c:pt>
                <c:pt idx="792">
                  <c:v>5.2999999999999999E-2</c:v>
                </c:pt>
                <c:pt idx="793">
                  <c:v>5.1999999999999998E-2</c:v>
                </c:pt>
                <c:pt idx="794">
                  <c:v>5.3999999999999999E-2</c:v>
                </c:pt>
                <c:pt idx="795">
                  <c:v>5.5E-2</c:v>
                </c:pt>
                <c:pt idx="796">
                  <c:v>5.5E-2</c:v>
                </c:pt>
                <c:pt idx="797">
                  <c:v>5.5E-2</c:v>
                </c:pt>
                <c:pt idx="798">
                  <c:v>5.0999999999999997E-2</c:v>
                </c:pt>
                <c:pt idx="799">
                  <c:v>5.2999999999999999E-2</c:v>
                </c:pt>
                <c:pt idx="800">
                  <c:v>5.0999999999999997E-2</c:v>
                </c:pt>
                <c:pt idx="801">
                  <c:v>0.05</c:v>
                </c:pt>
                <c:pt idx="802">
                  <c:v>4.9000000000000002E-2</c:v>
                </c:pt>
                <c:pt idx="803">
                  <c:v>4.8000000000000001E-2</c:v>
                </c:pt>
                <c:pt idx="804">
                  <c:v>4.8000000000000001E-2</c:v>
                </c:pt>
                <c:pt idx="805">
                  <c:v>4.8000000000000001E-2</c:v>
                </c:pt>
                <c:pt idx="806">
                  <c:v>4.7E-2</c:v>
                </c:pt>
                <c:pt idx="807">
                  <c:v>4.8000000000000001E-2</c:v>
                </c:pt>
                <c:pt idx="808">
                  <c:v>4.8000000000000001E-2</c:v>
                </c:pt>
                <c:pt idx="809">
                  <c:v>4.8000000000000001E-2</c:v>
                </c:pt>
                <c:pt idx="810">
                  <c:v>4.4999999999999998E-2</c:v>
                </c:pt>
                <c:pt idx="811">
                  <c:v>4.3999999999999997E-2</c:v>
                </c:pt>
                <c:pt idx="812">
                  <c:v>4.2000000000000003E-2</c:v>
                </c:pt>
                <c:pt idx="813">
                  <c:v>0.04</c:v>
                </c:pt>
                <c:pt idx="814">
                  <c:v>3.9E-2</c:v>
                </c:pt>
                <c:pt idx="815">
                  <c:v>3.9E-2</c:v>
                </c:pt>
                <c:pt idx="816">
                  <c:v>3.7999999999999999E-2</c:v>
                </c:pt>
                <c:pt idx="817">
                  <c:v>3.7999999999999999E-2</c:v>
                </c:pt>
                <c:pt idx="818">
                  <c:v>3.5999999999999997E-2</c:v>
                </c:pt>
                <c:pt idx="819">
                  <c:v>3.5999999999999997E-2</c:v>
                </c:pt>
                <c:pt idx="820">
                  <c:v>3.5000000000000003E-2</c:v>
                </c:pt>
                <c:pt idx="821">
                  <c:v>3.2000000000000001E-2</c:v>
                </c:pt>
                <c:pt idx="822">
                  <c:v>2.9000000000000001E-2</c:v>
                </c:pt>
                <c:pt idx="823">
                  <c:v>2.7E-2</c:v>
                </c:pt>
                <c:pt idx="824">
                  <c:v>2.5000000000000001E-2</c:v>
                </c:pt>
                <c:pt idx="825">
                  <c:v>2.5000000000000001E-2</c:v>
                </c:pt>
                <c:pt idx="826">
                  <c:v>2.5000000000000001E-2</c:v>
                </c:pt>
                <c:pt idx="827">
                  <c:v>2.5000000000000001E-2</c:v>
                </c:pt>
                <c:pt idx="828">
                  <c:v>2.4E-2</c:v>
                </c:pt>
                <c:pt idx="829">
                  <c:v>2.1000000000000001E-2</c:v>
                </c:pt>
                <c:pt idx="830">
                  <c:v>2.1999999999999999E-2</c:v>
                </c:pt>
                <c:pt idx="831">
                  <c:v>2.1000000000000001E-2</c:v>
                </c:pt>
                <c:pt idx="832">
                  <c:v>2.1000000000000001E-2</c:v>
                </c:pt>
                <c:pt idx="833">
                  <c:v>2.1000000000000001E-2</c:v>
                </c:pt>
                <c:pt idx="834">
                  <c:v>2.1000000000000001E-2</c:v>
                </c:pt>
                <c:pt idx="835">
                  <c:v>1.7999999999999999E-2</c:v>
                </c:pt>
                <c:pt idx="836">
                  <c:v>1.9E-2</c:v>
                </c:pt>
                <c:pt idx="837">
                  <c:v>1.7999999999999999E-2</c:v>
                </c:pt>
                <c:pt idx="838">
                  <c:v>1.7999999999999999E-2</c:v>
                </c:pt>
                <c:pt idx="839">
                  <c:v>1.7999999999999999E-2</c:v>
                </c:pt>
                <c:pt idx="840">
                  <c:v>1.6E-2</c:v>
                </c:pt>
                <c:pt idx="841">
                  <c:v>1.4E-2</c:v>
                </c:pt>
                <c:pt idx="842">
                  <c:v>1.2E-2</c:v>
                </c:pt>
                <c:pt idx="843">
                  <c:v>1.2E-2</c:v>
                </c:pt>
                <c:pt idx="844">
                  <c:v>1.0999999999999999E-2</c:v>
                </c:pt>
                <c:pt idx="845">
                  <c:v>8.0000000000000002E-3</c:v>
                </c:pt>
                <c:pt idx="846">
                  <c:v>4.0000000000000001E-3</c:v>
                </c:pt>
                <c:pt idx="847">
                  <c:v>2E-3</c:v>
                </c:pt>
                <c:pt idx="848">
                  <c:v>1E-3</c:v>
                </c:pt>
                <c:pt idx="849">
                  <c:v>1E-3</c:v>
                </c:pt>
                <c:pt idx="850">
                  <c:v>-1E-3</c:v>
                </c:pt>
                <c:pt idx="851">
                  <c:v>-2E-3</c:v>
                </c:pt>
                <c:pt idx="852">
                  <c:v>-2E-3</c:v>
                </c:pt>
                <c:pt idx="853">
                  <c:v>-1E-3</c:v>
                </c:pt>
                <c:pt idx="854">
                  <c:v>-2E-3</c:v>
                </c:pt>
                <c:pt idx="855">
                  <c:v>-5.0000000000000001E-3</c:v>
                </c:pt>
                <c:pt idx="856">
                  <c:v>-5.0000000000000001E-3</c:v>
                </c:pt>
                <c:pt idx="857">
                  <c:v>-5.0000000000000001E-3</c:v>
                </c:pt>
                <c:pt idx="858">
                  <c:v>-7.0000000000000001E-3</c:v>
                </c:pt>
                <c:pt idx="859">
                  <c:v>-8.0000000000000002E-3</c:v>
                </c:pt>
                <c:pt idx="860">
                  <c:v>-8.0000000000000002E-3</c:v>
                </c:pt>
                <c:pt idx="861">
                  <c:v>-8.9999999999999993E-3</c:v>
                </c:pt>
                <c:pt idx="862">
                  <c:v>-8.9999999999999993E-3</c:v>
                </c:pt>
                <c:pt idx="863">
                  <c:v>-8.9999999999999993E-3</c:v>
                </c:pt>
                <c:pt idx="864">
                  <c:v>-8.9999999999999993E-3</c:v>
                </c:pt>
                <c:pt idx="865">
                  <c:v>-8.9999999999999993E-3</c:v>
                </c:pt>
                <c:pt idx="866">
                  <c:v>-8.9999999999999993E-3</c:v>
                </c:pt>
                <c:pt idx="867">
                  <c:v>-0.01</c:v>
                </c:pt>
                <c:pt idx="868">
                  <c:v>-1.0999999999999999E-2</c:v>
                </c:pt>
                <c:pt idx="869">
                  <c:v>-1.2E-2</c:v>
                </c:pt>
                <c:pt idx="870">
                  <c:v>-1.2E-2</c:v>
                </c:pt>
                <c:pt idx="871">
                  <c:v>-1.2E-2</c:v>
                </c:pt>
                <c:pt idx="872">
                  <c:v>-1.2E-2</c:v>
                </c:pt>
                <c:pt idx="873">
                  <c:v>-1.2999999999999999E-2</c:v>
                </c:pt>
                <c:pt idx="874">
                  <c:v>-1.2999999999999999E-2</c:v>
                </c:pt>
                <c:pt idx="875">
                  <c:v>-1.2999999999999999E-2</c:v>
                </c:pt>
                <c:pt idx="876">
                  <c:v>-1.2E-2</c:v>
                </c:pt>
                <c:pt idx="877">
                  <c:v>-1.2999999999999999E-2</c:v>
                </c:pt>
                <c:pt idx="878">
                  <c:v>-1.2999999999999999E-2</c:v>
                </c:pt>
                <c:pt idx="879">
                  <c:v>-1.4E-2</c:v>
                </c:pt>
                <c:pt idx="880">
                  <c:v>-1.2999999999999999E-2</c:v>
                </c:pt>
                <c:pt idx="881">
                  <c:v>-1.2999999999999999E-2</c:v>
                </c:pt>
                <c:pt idx="882">
                  <c:v>-1.2999999999999999E-2</c:v>
                </c:pt>
                <c:pt idx="883">
                  <c:v>-1.2999999999999999E-2</c:v>
                </c:pt>
                <c:pt idx="884">
                  <c:v>-1.4E-2</c:v>
                </c:pt>
                <c:pt idx="885">
                  <c:v>-1.4E-2</c:v>
                </c:pt>
                <c:pt idx="886">
                  <c:v>-1.4E-2</c:v>
                </c:pt>
                <c:pt idx="887">
                  <c:v>-1.4E-2</c:v>
                </c:pt>
                <c:pt idx="888">
                  <c:v>-1.4E-2</c:v>
                </c:pt>
                <c:pt idx="889">
                  <c:v>-1.4E-2</c:v>
                </c:pt>
                <c:pt idx="890">
                  <c:v>-1.4E-2</c:v>
                </c:pt>
                <c:pt idx="891">
                  <c:v>-1.4E-2</c:v>
                </c:pt>
                <c:pt idx="892">
                  <c:v>-1.4E-2</c:v>
                </c:pt>
                <c:pt idx="893">
                  <c:v>-1.4E-2</c:v>
                </c:pt>
                <c:pt idx="894">
                  <c:v>-1.4E-2</c:v>
                </c:pt>
                <c:pt idx="895">
                  <c:v>-1.4999999999999999E-2</c:v>
                </c:pt>
                <c:pt idx="896">
                  <c:v>-1.4999999999999999E-2</c:v>
                </c:pt>
                <c:pt idx="897">
                  <c:v>-1.6E-2</c:v>
                </c:pt>
                <c:pt idx="898">
                  <c:v>-1.4E-2</c:v>
                </c:pt>
                <c:pt idx="899">
                  <c:v>-1.4E-2</c:v>
                </c:pt>
                <c:pt idx="900">
                  <c:v>-1.4999999999999999E-2</c:v>
                </c:pt>
                <c:pt idx="901">
                  <c:v>-1.4999999999999999E-2</c:v>
                </c:pt>
                <c:pt idx="902">
                  <c:v>-1.6E-2</c:v>
                </c:pt>
                <c:pt idx="903">
                  <c:v>-1.7999999999999999E-2</c:v>
                </c:pt>
                <c:pt idx="904">
                  <c:v>-1.7999999999999999E-2</c:v>
                </c:pt>
                <c:pt idx="905">
                  <c:v>-1.7999999999999999E-2</c:v>
                </c:pt>
                <c:pt idx="906">
                  <c:v>-1.7999999999999999E-2</c:v>
                </c:pt>
                <c:pt idx="907">
                  <c:v>-1.9E-2</c:v>
                </c:pt>
                <c:pt idx="908">
                  <c:v>-1.9E-2</c:v>
                </c:pt>
                <c:pt idx="909">
                  <c:v>-1.9E-2</c:v>
                </c:pt>
                <c:pt idx="910">
                  <c:v>-1.9E-2</c:v>
                </c:pt>
                <c:pt idx="911">
                  <c:v>-1.9E-2</c:v>
                </c:pt>
                <c:pt idx="912">
                  <c:v>-1.9E-2</c:v>
                </c:pt>
                <c:pt idx="913">
                  <c:v>-1.9E-2</c:v>
                </c:pt>
                <c:pt idx="914">
                  <c:v>-1.9E-2</c:v>
                </c:pt>
                <c:pt idx="915">
                  <c:v>-1.9E-2</c:v>
                </c:pt>
                <c:pt idx="916">
                  <c:v>-1.9E-2</c:v>
                </c:pt>
                <c:pt idx="917">
                  <c:v>-0.02</c:v>
                </c:pt>
                <c:pt idx="918">
                  <c:v>-2.1000000000000001E-2</c:v>
                </c:pt>
                <c:pt idx="919">
                  <c:v>-2.1999999999999999E-2</c:v>
                </c:pt>
                <c:pt idx="920">
                  <c:v>-2.3E-2</c:v>
                </c:pt>
                <c:pt idx="921">
                  <c:v>-2.3E-2</c:v>
                </c:pt>
                <c:pt idx="922">
                  <c:v>-2.3E-2</c:v>
                </c:pt>
                <c:pt idx="923">
                  <c:v>-2.3E-2</c:v>
                </c:pt>
                <c:pt idx="924">
                  <c:v>-2.4E-2</c:v>
                </c:pt>
                <c:pt idx="925">
                  <c:v>-2.4E-2</c:v>
                </c:pt>
                <c:pt idx="926">
                  <c:v>-2.4E-2</c:v>
                </c:pt>
                <c:pt idx="927">
                  <c:v>-2.4E-2</c:v>
                </c:pt>
                <c:pt idx="928">
                  <c:v>-2.4E-2</c:v>
                </c:pt>
                <c:pt idx="929">
                  <c:v>-2.4E-2</c:v>
                </c:pt>
                <c:pt idx="930">
                  <c:v>-2.4E-2</c:v>
                </c:pt>
                <c:pt idx="931">
                  <c:v>-2.5000000000000001E-2</c:v>
                </c:pt>
                <c:pt idx="932">
                  <c:v>-2.7E-2</c:v>
                </c:pt>
                <c:pt idx="933">
                  <c:v>-2.8000000000000001E-2</c:v>
                </c:pt>
                <c:pt idx="934">
                  <c:v>-2.9000000000000001E-2</c:v>
                </c:pt>
                <c:pt idx="935">
                  <c:v>-0.03</c:v>
                </c:pt>
                <c:pt idx="936">
                  <c:v>-3.1E-2</c:v>
                </c:pt>
                <c:pt idx="937">
                  <c:v>-3.2000000000000001E-2</c:v>
                </c:pt>
                <c:pt idx="938">
                  <c:v>-3.3000000000000002E-2</c:v>
                </c:pt>
                <c:pt idx="939">
                  <c:v>-3.3000000000000002E-2</c:v>
                </c:pt>
                <c:pt idx="940">
                  <c:v>-3.3000000000000002E-2</c:v>
                </c:pt>
                <c:pt idx="941">
                  <c:v>-3.3000000000000002E-2</c:v>
                </c:pt>
                <c:pt idx="942">
                  <c:v>-3.3000000000000002E-2</c:v>
                </c:pt>
                <c:pt idx="943">
                  <c:v>-3.3000000000000002E-2</c:v>
                </c:pt>
                <c:pt idx="944">
                  <c:v>-3.3000000000000002E-2</c:v>
                </c:pt>
                <c:pt idx="945">
                  <c:v>-3.3000000000000002E-2</c:v>
                </c:pt>
                <c:pt idx="946">
                  <c:v>-3.4000000000000002E-2</c:v>
                </c:pt>
                <c:pt idx="947">
                  <c:v>-3.4000000000000002E-2</c:v>
                </c:pt>
                <c:pt idx="948">
                  <c:v>-3.5000000000000003E-2</c:v>
                </c:pt>
                <c:pt idx="949">
                  <c:v>-3.5000000000000003E-2</c:v>
                </c:pt>
                <c:pt idx="950">
                  <c:v>-3.5999999999999997E-2</c:v>
                </c:pt>
                <c:pt idx="951">
                  <c:v>-3.7999999999999999E-2</c:v>
                </c:pt>
                <c:pt idx="952">
                  <c:v>-3.7999999999999999E-2</c:v>
                </c:pt>
                <c:pt idx="953">
                  <c:v>-3.5999999999999997E-2</c:v>
                </c:pt>
                <c:pt idx="954">
                  <c:v>-3.6999999999999998E-2</c:v>
                </c:pt>
                <c:pt idx="955">
                  <c:v>-3.6999999999999998E-2</c:v>
                </c:pt>
                <c:pt idx="956">
                  <c:v>-3.6999999999999998E-2</c:v>
                </c:pt>
                <c:pt idx="957">
                  <c:v>-3.7999999999999999E-2</c:v>
                </c:pt>
                <c:pt idx="958">
                  <c:v>-3.9E-2</c:v>
                </c:pt>
                <c:pt idx="959">
                  <c:v>-4.1000000000000002E-2</c:v>
                </c:pt>
                <c:pt idx="960">
                  <c:v>-4.1000000000000002E-2</c:v>
                </c:pt>
                <c:pt idx="961">
                  <c:v>-4.2999999999999997E-2</c:v>
                </c:pt>
                <c:pt idx="962">
                  <c:v>-4.3999999999999997E-2</c:v>
                </c:pt>
                <c:pt idx="963">
                  <c:v>-4.5999999999999999E-2</c:v>
                </c:pt>
                <c:pt idx="964">
                  <c:v>-4.5999999999999999E-2</c:v>
                </c:pt>
                <c:pt idx="965">
                  <c:v>-4.5999999999999999E-2</c:v>
                </c:pt>
                <c:pt idx="966">
                  <c:v>-4.5999999999999999E-2</c:v>
                </c:pt>
                <c:pt idx="967">
                  <c:v>-4.8000000000000001E-2</c:v>
                </c:pt>
                <c:pt idx="968">
                  <c:v>-4.9000000000000002E-2</c:v>
                </c:pt>
                <c:pt idx="969">
                  <c:v>-4.9000000000000002E-2</c:v>
                </c:pt>
                <c:pt idx="970">
                  <c:v>-4.9000000000000002E-2</c:v>
                </c:pt>
                <c:pt idx="971">
                  <c:v>-4.9000000000000002E-2</c:v>
                </c:pt>
                <c:pt idx="972">
                  <c:v>-5.1999999999999998E-2</c:v>
                </c:pt>
                <c:pt idx="973">
                  <c:v>-5.0999999999999997E-2</c:v>
                </c:pt>
                <c:pt idx="974">
                  <c:v>-5.3999999999999999E-2</c:v>
                </c:pt>
                <c:pt idx="975">
                  <c:v>-5.2999999999999999E-2</c:v>
                </c:pt>
                <c:pt idx="976">
                  <c:v>-5.2999999999999999E-2</c:v>
                </c:pt>
                <c:pt idx="977">
                  <c:v>-5.2999999999999999E-2</c:v>
                </c:pt>
                <c:pt idx="978">
                  <c:v>-6.0999999999999999E-2</c:v>
                </c:pt>
                <c:pt idx="979">
                  <c:v>-6.4000000000000001E-2</c:v>
                </c:pt>
                <c:pt idx="980">
                  <c:v>-6.6000000000000003E-2</c:v>
                </c:pt>
                <c:pt idx="981">
                  <c:v>-6.7000000000000004E-2</c:v>
                </c:pt>
                <c:pt idx="982">
                  <c:v>-6.8000000000000005E-2</c:v>
                </c:pt>
                <c:pt idx="983">
                  <c:v>-6.8000000000000005E-2</c:v>
                </c:pt>
                <c:pt idx="984">
                  <c:v>-6.6000000000000003E-2</c:v>
                </c:pt>
                <c:pt idx="985">
                  <c:v>-6.9000000000000006E-2</c:v>
                </c:pt>
                <c:pt idx="986">
                  <c:v>-6.9000000000000006E-2</c:v>
                </c:pt>
                <c:pt idx="987">
                  <c:v>-7.0999999999999994E-2</c:v>
                </c:pt>
                <c:pt idx="988">
                  <c:v>-7.2999999999999995E-2</c:v>
                </c:pt>
                <c:pt idx="989">
                  <c:v>-7.2999999999999995E-2</c:v>
                </c:pt>
                <c:pt idx="990">
                  <c:v>-7.6999999999999999E-2</c:v>
                </c:pt>
                <c:pt idx="991">
                  <c:v>-7.9000000000000001E-2</c:v>
                </c:pt>
                <c:pt idx="992">
                  <c:v>-8.1000000000000003E-2</c:v>
                </c:pt>
                <c:pt idx="993">
                  <c:v>-8.3000000000000004E-2</c:v>
                </c:pt>
                <c:pt idx="994">
                  <c:v>-8.5999999999999993E-2</c:v>
                </c:pt>
                <c:pt idx="995">
                  <c:v>-9.0999999999999998E-2</c:v>
                </c:pt>
                <c:pt idx="996">
                  <c:v>-9.1999999999999998E-2</c:v>
                </c:pt>
                <c:pt idx="997">
                  <c:v>-9.1999999999999998E-2</c:v>
                </c:pt>
                <c:pt idx="998">
                  <c:v>-9.5000000000000001E-2</c:v>
                </c:pt>
                <c:pt idx="999">
                  <c:v>-9.9000000000000005E-2</c:v>
                </c:pt>
                <c:pt idx="1000">
                  <c:v>-0.104</c:v>
                </c:pt>
                <c:pt idx="1001">
                  <c:v>-0.104</c:v>
                </c:pt>
                <c:pt idx="1002">
                  <c:v>-0.109</c:v>
                </c:pt>
                <c:pt idx="1003">
                  <c:v>-0.113</c:v>
                </c:pt>
                <c:pt idx="1004">
                  <c:v>-0.114</c:v>
                </c:pt>
                <c:pt idx="1005">
                  <c:v>-0.11600000000000001</c:v>
                </c:pt>
                <c:pt idx="1006">
                  <c:v>-0.11799999999999999</c:v>
                </c:pt>
                <c:pt idx="1007">
                  <c:v>-0.124</c:v>
                </c:pt>
                <c:pt idx="1008">
                  <c:v>-0.113</c:v>
                </c:pt>
                <c:pt idx="1009">
                  <c:v>-0.113</c:v>
                </c:pt>
                <c:pt idx="1010">
                  <c:v>-0.11600000000000001</c:v>
                </c:pt>
                <c:pt idx="1011">
                  <c:v>-0.11899999999999999</c:v>
                </c:pt>
                <c:pt idx="1012">
                  <c:v>-0.125</c:v>
                </c:pt>
                <c:pt idx="1013">
                  <c:v>-0.128</c:v>
                </c:pt>
                <c:pt idx="1014">
                  <c:v>-0.129</c:v>
                </c:pt>
                <c:pt idx="1015">
                  <c:v>-0.13200000000000001</c:v>
                </c:pt>
                <c:pt idx="1016">
                  <c:v>-0.13300000000000001</c:v>
                </c:pt>
                <c:pt idx="1017">
                  <c:v>-0.13300000000000001</c:v>
                </c:pt>
                <c:pt idx="1018">
                  <c:v>-0.13100000000000001</c:v>
                </c:pt>
                <c:pt idx="1019">
                  <c:v>-0.13</c:v>
                </c:pt>
                <c:pt idx="1020">
                  <c:v>-0.13100000000000001</c:v>
                </c:pt>
                <c:pt idx="1021">
                  <c:v>-0.13100000000000001</c:v>
                </c:pt>
                <c:pt idx="1022">
                  <c:v>-0.13100000000000001</c:v>
                </c:pt>
                <c:pt idx="1023">
                  <c:v>-0.13200000000000001</c:v>
                </c:pt>
                <c:pt idx="1024">
                  <c:v>-0.13200000000000001</c:v>
                </c:pt>
                <c:pt idx="1025">
                  <c:v>-0.13100000000000001</c:v>
                </c:pt>
                <c:pt idx="1026">
                  <c:v>-0.13200000000000001</c:v>
                </c:pt>
                <c:pt idx="1027">
                  <c:v>-0.13300000000000001</c:v>
                </c:pt>
                <c:pt idx="1028">
                  <c:v>-0.14199999999999999</c:v>
                </c:pt>
                <c:pt idx="1029">
                  <c:v>-0.14299999999999999</c:v>
                </c:pt>
                <c:pt idx="1030">
                  <c:v>-0.14299999999999999</c:v>
                </c:pt>
                <c:pt idx="1031">
                  <c:v>-0.14399999999999999</c:v>
                </c:pt>
                <c:pt idx="1032">
                  <c:v>-0.14399999999999999</c:v>
                </c:pt>
                <c:pt idx="1033">
                  <c:v>-0.14299999999999999</c:v>
                </c:pt>
                <c:pt idx="1034">
                  <c:v>-0.14199999999999999</c:v>
                </c:pt>
                <c:pt idx="1035">
                  <c:v>-0.14199999999999999</c:v>
                </c:pt>
                <c:pt idx="1036">
                  <c:v>-0.14299999999999999</c:v>
                </c:pt>
                <c:pt idx="1037">
                  <c:v>-0.14399999999999999</c:v>
                </c:pt>
                <c:pt idx="1038">
                  <c:v>-0.14599999999999999</c:v>
                </c:pt>
                <c:pt idx="1039">
                  <c:v>-0.152</c:v>
                </c:pt>
                <c:pt idx="1040">
                  <c:v>-0.155</c:v>
                </c:pt>
                <c:pt idx="1041">
                  <c:v>-0.158</c:v>
                </c:pt>
                <c:pt idx="1042">
                  <c:v>-0.159</c:v>
                </c:pt>
                <c:pt idx="1043">
                  <c:v>-0.16</c:v>
                </c:pt>
                <c:pt idx="1044">
                  <c:v>-0.16200000000000001</c:v>
                </c:pt>
                <c:pt idx="1045">
                  <c:v>-0.16200000000000001</c:v>
                </c:pt>
                <c:pt idx="1046">
                  <c:v>-0.161</c:v>
                </c:pt>
                <c:pt idx="1047">
                  <c:v>-0.16200000000000001</c:v>
                </c:pt>
                <c:pt idx="1048">
                  <c:v>-0.16600000000000001</c:v>
                </c:pt>
                <c:pt idx="1049">
                  <c:v>-0.16700000000000001</c:v>
                </c:pt>
                <c:pt idx="1050">
                  <c:v>-0.16900000000000001</c:v>
                </c:pt>
                <c:pt idx="1051">
                  <c:v>-0.17100000000000001</c:v>
                </c:pt>
                <c:pt idx="1052">
                  <c:v>-0.17499999999999999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Rohdaten!$E$1</c:f>
              <c:strCache>
                <c:ptCount val="1"/>
                <c:pt idx="0">
                  <c:v>12 Monate</c:v>
                </c:pt>
              </c:strCache>
            </c:strRef>
          </c:tx>
          <c:spPr>
            <a:ln w="25400">
              <a:solidFill>
                <a:srgbClr val="083676"/>
              </a:solidFill>
              <a:prstDash val="solid"/>
            </a:ln>
          </c:spPr>
          <c:marker>
            <c:symbol val="none"/>
          </c:marker>
          <c:cat>
            <c:numRef>
              <c:f>Rohdaten!$A$2:$A$1054</c:f>
              <c:numCache>
                <c:formatCode>m/d/yyyy</c:formatCode>
                <c:ptCount val="1053"/>
                <c:pt idx="0">
                  <c:v>40890</c:v>
                </c:pt>
                <c:pt idx="1">
                  <c:v>40891</c:v>
                </c:pt>
                <c:pt idx="2">
                  <c:v>40892</c:v>
                </c:pt>
                <c:pt idx="3">
                  <c:v>40893</c:v>
                </c:pt>
                <c:pt idx="4">
                  <c:v>40896</c:v>
                </c:pt>
                <c:pt idx="5">
                  <c:v>40897</c:v>
                </c:pt>
                <c:pt idx="6">
                  <c:v>40898</c:v>
                </c:pt>
                <c:pt idx="7">
                  <c:v>40899</c:v>
                </c:pt>
                <c:pt idx="8">
                  <c:v>40900</c:v>
                </c:pt>
                <c:pt idx="9">
                  <c:v>40904</c:v>
                </c:pt>
                <c:pt idx="10">
                  <c:v>40905</c:v>
                </c:pt>
                <c:pt idx="11">
                  <c:v>40906</c:v>
                </c:pt>
                <c:pt idx="12">
                  <c:v>40907</c:v>
                </c:pt>
                <c:pt idx="13">
                  <c:v>40910</c:v>
                </c:pt>
                <c:pt idx="14">
                  <c:v>40911</c:v>
                </c:pt>
                <c:pt idx="15">
                  <c:v>40912</c:v>
                </c:pt>
                <c:pt idx="16">
                  <c:v>40913</c:v>
                </c:pt>
                <c:pt idx="17">
                  <c:v>40914</c:v>
                </c:pt>
                <c:pt idx="18">
                  <c:v>40917</c:v>
                </c:pt>
                <c:pt idx="19">
                  <c:v>40918</c:v>
                </c:pt>
                <c:pt idx="20">
                  <c:v>40919</c:v>
                </c:pt>
                <c:pt idx="21">
                  <c:v>40920</c:v>
                </c:pt>
                <c:pt idx="22">
                  <c:v>40921</c:v>
                </c:pt>
                <c:pt idx="23">
                  <c:v>40924</c:v>
                </c:pt>
                <c:pt idx="24">
                  <c:v>40925</c:v>
                </c:pt>
                <c:pt idx="25">
                  <c:v>40926</c:v>
                </c:pt>
                <c:pt idx="26">
                  <c:v>40927</c:v>
                </c:pt>
                <c:pt idx="27">
                  <c:v>40928</c:v>
                </c:pt>
                <c:pt idx="28">
                  <c:v>40931</c:v>
                </c:pt>
                <c:pt idx="29">
                  <c:v>40932</c:v>
                </c:pt>
                <c:pt idx="30">
                  <c:v>40933</c:v>
                </c:pt>
                <c:pt idx="31">
                  <c:v>40934</c:v>
                </c:pt>
                <c:pt idx="32">
                  <c:v>40935</c:v>
                </c:pt>
                <c:pt idx="33">
                  <c:v>40938</c:v>
                </c:pt>
                <c:pt idx="34">
                  <c:v>40939</c:v>
                </c:pt>
                <c:pt idx="35">
                  <c:v>40940</c:v>
                </c:pt>
                <c:pt idx="36">
                  <c:v>40941</c:v>
                </c:pt>
                <c:pt idx="37">
                  <c:v>40942</c:v>
                </c:pt>
                <c:pt idx="38">
                  <c:v>40945</c:v>
                </c:pt>
                <c:pt idx="39">
                  <c:v>40946</c:v>
                </c:pt>
                <c:pt idx="40">
                  <c:v>40947</c:v>
                </c:pt>
                <c:pt idx="41">
                  <c:v>40948</c:v>
                </c:pt>
                <c:pt idx="42">
                  <c:v>40949</c:v>
                </c:pt>
                <c:pt idx="43">
                  <c:v>40952</c:v>
                </c:pt>
                <c:pt idx="44">
                  <c:v>40953</c:v>
                </c:pt>
                <c:pt idx="45">
                  <c:v>40954</c:v>
                </c:pt>
                <c:pt idx="46">
                  <c:v>40955</c:v>
                </c:pt>
                <c:pt idx="47">
                  <c:v>40956</c:v>
                </c:pt>
                <c:pt idx="48">
                  <c:v>40959</c:v>
                </c:pt>
                <c:pt idx="49">
                  <c:v>40960</c:v>
                </c:pt>
                <c:pt idx="50">
                  <c:v>40961</c:v>
                </c:pt>
                <c:pt idx="51">
                  <c:v>40962</c:v>
                </c:pt>
                <c:pt idx="52">
                  <c:v>40963</c:v>
                </c:pt>
                <c:pt idx="53">
                  <c:v>40966</c:v>
                </c:pt>
                <c:pt idx="54">
                  <c:v>40967</c:v>
                </c:pt>
                <c:pt idx="55">
                  <c:v>40968</c:v>
                </c:pt>
                <c:pt idx="56">
                  <c:v>40969</c:v>
                </c:pt>
                <c:pt idx="57">
                  <c:v>40970</c:v>
                </c:pt>
                <c:pt idx="58">
                  <c:v>40973</c:v>
                </c:pt>
                <c:pt idx="59">
                  <c:v>40974</c:v>
                </c:pt>
                <c:pt idx="60">
                  <c:v>40975</c:v>
                </c:pt>
                <c:pt idx="61">
                  <c:v>40976</c:v>
                </c:pt>
                <c:pt idx="62">
                  <c:v>40977</c:v>
                </c:pt>
                <c:pt idx="63">
                  <c:v>40980</c:v>
                </c:pt>
                <c:pt idx="64">
                  <c:v>40981</c:v>
                </c:pt>
                <c:pt idx="65">
                  <c:v>40982</c:v>
                </c:pt>
                <c:pt idx="66">
                  <c:v>40983</c:v>
                </c:pt>
                <c:pt idx="67">
                  <c:v>40984</c:v>
                </c:pt>
                <c:pt idx="68">
                  <c:v>40987</c:v>
                </c:pt>
                <c:pt idx="69">
                  <c:v>40988</c:v>
                </c:pt>
                <c:pt idx="70">
                  <c:v>40989</c:v>
                </c:pt>
                <c:pt idx="71">
                  <c:v>40990</c:v>
                </c:pt>
                <c:pt idx="72">
                  <c:v>40991</c:v>
                </c:pt>
                <c:pt idx="73">
                  <c:v>40994</c:v>
                </c:pt>
                <c:pt idx="74">
                  <c:v>40995</c:v>
                </c:pt>
                <c:pt idx="75">
                  <c:v>40996</c:v>
                </c:pt>
                <c:pt idx="76">
                  <c:v>40997</c:v>
                </c:pt>
                <c:pt idx="77">
                  <c:v>40998</c:v>
                </c:pt>
                <c:pt idx="78">
                  <c:v>41001</c:v>
                </c:pt>
                <c:pt idx="79">
                  <c:v>41002</c:v>
                </c:pt>
                <c:pt idx="80">
                  <c:v>41003</c:v>
                </c:pt>
                <c:pt idx="81">
                  <c:v>41004</c:v>
                </c:pt>
                <c:pt idx="82">
                  <c:v>41009</c:v>
                </c:pt>
                <c:pt idx="83">
                  <c:v>41010</c:v>
                </c:pt>
                <c:pt idx="84">
                  <c:v>41011</c:v>
                </c:pt>
                <c:pt idx="85">
                  <c:v>41012</c:v>
                </c:pt>
                <c:pt idx="86">
                  <c:v>41015</c:v>
                </c:pt>
                <c:pt idx="87">
                  <c:v>41016</c:v>
                </c:pt>
                <c:pt idx="88">
                  <c:v>41017</c:v>
                </c:pt>
                <c:pt idx="89">
                  <c:v>41018</c:v>
                </c:pt>
                <c:pt idx="90">
                  <c:v>41019</c:v>
                </c:pt>
                <c:pt idx="91">
                  <c:v>41022</c:v>
                </c:pt>
                <c:pt idx="92">
                  <c:v>41023</c:v>
                </c:pt>
                <c:pt idx="93">
                  <c:v>41024</c:v>
                </c:pt>
                <c:pt idx="94">
                  <c:v>41025</c:v>
                </c:pt>
                <c:pt idx="95">
                  <c:v>41026</c:v>
                </c:pt>
                <c:pt idx="96">
                  <c:v>41029</c:v>
                </c:pt>
                <c:pt idx="97">
                  <c:v>41031</c:v>
                </c:pt>
                <c:pt idx="98">
                  <c:v>41032</c:v>
                </c:pt>
                <c:pt idx="99">
                  <c:v>41033</c:v>
                </c:pt>
                <c:pt idx="100">
                  <c:v>41036</c:v>
                </c:pt>
                <c:pt idx="101">
                  <c:v>41037</c:v>
                </c:pt>
                <c:pt idx="102">
                  <c:v>41038</c:v>
                </c:pt>
                <c:pt idx="103">
                  <c:v>41039</c:v>
                </c:pt>
                <c:pt idx="104">
                  <c:v>41040</c:v>
                </c:pt>
                <c:pt idx="105">
                  <c:v>41043</c:v>
                </c:pt>
                <c:pt idx="106">
                  <c:v>41044</c:v>
                </c:pt>
                <c:pt idx="107">
                  <c:v>41045</c:v>
                </c:pt>
                <c:pt idx="108">
                  <c:v>41046</c:v>
                </c:pt>
                <c:pt idx="109">
                  <c:v>41047</c:v>
                </c:pt>
                <c:pt idx="110">
                  <c:v>41050</c:v>
                </c:pt>
                <c:pt idx="111">
                  <c:v>41051</c:v>
                </c:pt>
                <c:pt idx="112">
                  <c:v>41052</c:v>
                </c:pt>
                <c:pt idx="113">
                  <c:v>41053</c:v>
                </c:pt>
                <c:pt idx="114">
                  <c:v>41054</c:v>
                </c:pt>
                <c:pt idx="115">
                  <c:v>41057</c:v>
                </c:pt>
                <c:pt idx="116">
                  <c:v>41058</c:v>
                </c:pt>
                <c:pt idx="117">
                  <c:v>41059</c:v>
                </c:pt>
                <c:pt idx="118">
                  <c:v>41060</c:v>
                </c:pt>
                <c:pt idx="119">
                  <c:v>41061</c:v>
                </c:pt>
                <c:pt idx="120">
                  <c:v>41064</c:v>
                </c:pt>
                <c:pt idx="121">
                  <c:v>41065</c:v>
                </c:pt>
                <c:pt idx="122">
                  <c:v>41066</c:v>
                </c:pt>
                <c:pt idx="123">
                  <c:v>41067</c:v>
                </c:pt>
                <c:pt idx="124">
                  <c:v>41068</c:v>
                </c:pt>
                <c:pt idx="125">
                  <c:v>41071</c:v>
                </c:pt>
                <c:pt idx="126">
                  <c:v>41072</c:v>
                </c:pt>
                <c:pt idx="127">
                  <c:v>41073</c:v>
                </c:pt>
                <c:pt idx="128">
                  <c:v>41074</c:v>
                </c:pt>
                <c:pt idx="129">
                  <c:v>41075</c:v>
                </c:pt>
                <c:pt idx="130">
                  <c:v>41078</c:v>
                </c:pt>
                <c:pt idx="131">
                  <c:v>41079</c:v>
                </c:pt>
                <c:pt idx="132">
                  <c:v>41080</c:v>
                </c:pt>
                <c:pt idx="133">
                  <c:v>41081</c:v>
                </c:pt>
                <c:pt idx="134">
                  <c:v>41082</c:v>
                </c:pt>
                <c:pt idx="135">
                  <c:v>41085</c:v>
                </c:pt>
                <c:pt idx="136">
                  <c:v>41086</c:v>
                </c:pt>
                <c:pt idx="137">
                  <c:v>41087</c:v>
                </c:pt>
                <c:pt idx="138">
                  <c:v>41088</c:v>
                </c:pt>
                <c:pt idx="139">
                  <c:v>41089</c:v>
                </c:pt>
                <c:pt idx="140">
                  <c:v>41092</c:v>
                </c:pt>
                <c:pt idx="141">
                  <c:v>41093</c:v>
                </c:pt>
                <c:pt idx="142">
                  <c:v>41094</c:v>
                </c:pt>
                <c:pt idx="143">
                  <c:v>41095</c:v>
                </c:pt>
                <c:pt idx="144">
                  <c:v>41096</c:v>
                </c:pt>
                <c:pt idx="145">
                  <c:v>41099</c:v>
                </c:pt>
                <c:pt idx="146">
                  <c:v>41100</c:v>
                </c:pt>
                <c:pt idx="147">
                  <c:v>41101</c:v>
                </c:pt>
                <c:pt idx="148">
                  <c:v>41102</c:v>
                </c:pt>
                <c:pt idx="149">
                  <c:v>41103</c:v>
                </c:pt>
                <c:pt idx="150">
                  <c:v>41106</c:v>
                </c:pt>
                <c:pt idx="151">
                  <c:v>41107</c:v>
                </c:pt>
                <c:pt idx="152">
                  <c:v>41108</c:v>
                </c:pt>
                <c:pt idx="153">
                  <c:v>41109</c:v>
                </c:pt>
                <c:pt idx="154">
                  <c:v>41110</c:v>
                </c:pt>
                <c:pt idx="155">
                  <c:v>41113</c:v>
                </c:pt>
                <c:pt idx="156">
                  <c:v>41114</c:v>
                </c:pt>
                <c:pt idx="157">
                  <c:v>41115</c:v>
                </c:pt>
                <c:pt idx="158">
                  <c:v>41116</c:v>
                </c:pt>
                <c:pt idx="159">
                  <c:v>41117</c:v>
                </c:pt>
                <c:pt idx="160">
                  <c:v>41120</c:v>
                </c:pt>
                <c:pt idx="161">
                  <c:v>41121</c:v>
                </c:pt>
                <c:pt idx="162">
                  <c:v>41122</c:v>
                </c:pt>
                <c:pt idx="163">
                  <c:v>41123</c:v>
                </c:pt>
                <c:pt idx="164">
                  <c:v>41124</c:v>
                </c:pt>
                <c:pt idx="165">
                  <c:v>41127</c:v>
                </c:pt>
                <c:pt idx="166">
                  <c:v>41128</c:v>
                </c:pt>
                <c:pt idx="167">
                  <c:v>41129</c:v>
                </c:pt>
                <c:pt idx="168">
                  <c:v>41130</c:v>
                </c:pt>
                <c:pt idx="169">
                  <c:v>41131</c:v>
                </c:pt>
                <c:pt idx="170">
                  <c:v>41134</c:v>
                </c:pt>
                <c:pt idx="171">
                  <c:v>41135</c:v>
                </c:pt>
                <c:pt idx="172">
                  <c:v>41136</c:v>
                </c:pt>
                <c:pt idx="173">
                  <c:v>41137</c:v>
                </c:pt>
                <c:pt idx="174">
                  <c:v>41138</c:v>
                </c:pt>
                <c:pt idx="175">
                  <c:v>41141</c:v>
                </c:pt>
                <c:pt idx="176">
                  <c:v>41142</c:v>
                </c:pt>
                <c:pt idx="177">
                  <c:v>41143</c:v>
                </c:pt>
                <c:pt idx="178">
                  <c:v>41144</c:v>
                </c:pt>
                <c:pt idx="179">
                  <c:v>41145</c:v>
                </c:pt>
                <c:pt idx="180">
                  <c:v>41148</c:v>
                </c:pt>
                <c:pt idx="181">
                  <c:v>41149</c:v>
                </c:pt>
                <c:pt idx="182">
                  <c:v>41150</c:v>
                </c:pt>
                <c:pt idx="183">
                  <c:v>41151</c:v>
                </c:pt>
                <c:pt idx="184">
                  <c:v>41152</c:v>
                </c:pt>
                <c:pt idx="185">
                  <c:v>41155</c:v>
                </c:pt>
                <c:pt idx="186">
                  <c:v>41156</c:v>
                </c:pt>
                <c:pt idx="187">
                  <c:v>41157</c:v>
                </c:pt>
                <c:pt idx="188">
                  <c:v>41158</c:v>
                </c:pt>
                <c:pt idx="189">
                  <c:v>41159</c:v>
                </c:pt>
                <c:pt idx="190">
                  <c:v>41162</c:v>
                </c:pt>
                <c:pt idx="191">
                  <c:v>41163</c:v>
                </c:pt>
                <c:pt idx="192">
                  <c:v>41164</c:v>
                </c:pt>
                <c:pt idx="193">
                  <c:v>41165</c:v>
                </c:pt>
                <c:pt idx="194">
                  <c:v>41166</c:v>
                </c:pt>
                <c:pt idx="195">
                  <c:v>41169</c:v>
                </c:pt>
                <c:pt idx="196">
                  <c:v>41170</c:v>
                </c:pt>
                <c:pt idx="197">
                  <c:v>41171</c:v>
                </c:pt>
                <c:pt idx="198">
                  <c:v>41172</c:v>
                </c:pt>
                <c:pt idx="199">
                  <c:v>41173</c:v>
                </c:pt>
                <c:pt idx="200">
                  <c:v>41176</c:v>
                </c:pt>
                <c:pt idx="201">
                  <c:v>41177</c:v>
                </c:pt>
                <c:pt idx="202">
                  <c:v>41178</c:v>
                </c:pt>
                <c:pt idx="203">
                  <c:v>41179</c:v>
                </c:pt>
                <c:pt idx="204">
                  <c:v>41180</c:v>
                </c:pt>
                <c:pt idx="205">
                  <c:v>41183</c:v>
                </c:pt>
                <c:pt idx="206">
                  <c:v>41184</c:v>
                </c:pt>
                <c:pt idx="207">
                  <c:v>41185</c:v>
                </c:pt>
                <c:pt idx="208">
                  <c:v>41186</c:v>
                </c:pt>
                <c:pt idx="209">
                  <c:v>41187</c:v>
                </c:pt>
                <c:pt idx="210">
                  <c:v>41190</c:v>
                </c:pt>
                <c:pt idx="211">
                  <c:v>41191</c:v>
                </c:pt>
                <c:pt idx="212">
                  <c:v>41192</c:v>
                </c:pt>
                <c:pt idx="213">
                  <c:v>41193</c:v>
                </c:pt>
                <c:pt idx="214">
                  <c:v>41194</c:v>
                </c:pt>
                <c:pt idx="215">
                  <c:v>41197</c:v>
                </c:pt>
                <c:pt idx="216">
                  <c:v>41198</c:v>
                </c:pt>
                <c:pt idx="217">
                  <c:v>41199</c:v>
                </c:pt>
                <c:pt idx="218">
                  <c:v>41200</c:v>
                </c:pt>
                <c:pt idx="219">
                  <c:v>41201</c:v>
                </c:pt>
                <c:pt idx="220">
                  <c:v>41204</c:v>
                </c:pt>
                <c:pt idx="221">
                  <c:v>41205</c:v>
                </c:pt>
                <c:pt idx="222">
                  <c:v>41206</c:v>
                </c:pt>
                <c:pt idx="223">
                  <c:v>41207</c:v>
                </c:pt>
                <c:pt idx="224">
                  <c:v>41208</c:v>
                </c:pt>
                <c:pt idx="225">
                  <c:v>41211</c:v>
                </c:pt>
                <c:pt idx="226">
                  <c:v>41212</c:v>
                </c:pt>
                <c:pt idx="227">
                  <c:v>41214</c:v>
                </c:pt>
                <c:pt idx="228">
                  <c:v>41215</c:v>
                </c:pt>
                <c:pt idx="229">
                  <c:v>41218</c:v>
                </c:pt>
                <c:pt idx="230">
                  <c:v>41219</c:v>
                </c:pt>
                <c:pt idx="231">
                  <c:v>41220</c:v>
                </c:pt>
                <c:pt idx="232">
                  <c:v>41221</c:v>
                </c:pt>
                <c:pt idx="233">
                  <c:v>41222</c:v>
                </c:pt>
                <c:pt idx="234">
                  <c:v>41225</c:v>
                </c:pt>
                <c:pt idx="235">
                  <c:v>41226</c:v>
                </c:pt>
                <c:pt idx="236">
                  <c:v>41227</c:v>
                </c:pt>
                <c:pt idx="237">
                  <c:v>41228</c:v>
                </c:pt>
                <c:pt idx="238">
                  <c:v>41229</c:v>
                </c:pt>
                <c:pt idx="239">
                  <c:v>41232</c:v>
                </c:pt>
                <c:pt idx="240">
                  <c:v>41233</c:v>
                </c:pt>
                <c:pt idx="241">
                  <c:v>41234</c:v>
                </c:pt>
                <c:pt idx="242">
                  <c:v>41235</c:v>
                </c:pt>
                <c:pt idx="243">
                  <c:v>41236</c:v>
                </c:pt>
                <c:pt idx="244">
                  <c:v>41239</c:v>
                </c:pt>
                <c:pt idx="245">
                  <c:v>41240</c:v>
                </c:pt>
                <c:pt idx="246">
                  <c:v>41241</c:v>
                </c:pt>
                <c:pt idx="247">
                  <c:v>41242</c:v>
                </c:pt>
                <c:pt idx="248">
                  <c:v>41243</c:v>
                </c:pt>
                <c:pt idx="249">
                  <c:v>41246</c:v>
                </c:pt>
                <c:pt idx="250">
                  <c:v>41247</c:v>
                </c:pt>
                <c:pt idx="251">
                  <c:v>41248</c:v>
                </c:pt>
                <c:pt idx="252">
                  <c:v>41249</c:v>
                </c:pt>
                <c:pt idx="253">
                  <c:v>41250</c:v>
                </c:pt>
                <c:pt idx="254">
                  <c:v>41253</c:v>
                </c:pt>
                <c:pt idx="255">
                  <c:v>41254</c:v>
                </c:pt>
                <c:pt idx="256">
                  <c:v>41255</c:v>
                </c:pt>
                <c:pt idx="257">
                  <c:v>41256</c:v>
                </c:pt>
                <c:pt idx="258">
                  <c:v>41257</c:v>
                </c:pt>
                <c:pt idx="259">
                  <c:v>41260</c:v>
                </c:pt>
                <c:pt idx="260">
                  <c:v>41261</c:v>
                </c:pt>
                <c:pt idx="261">
                  <c:v>41262</c:v>
                </c:pt>
                <c:pt idx="262">
                  <c:v>41263</c:v>
                </c:pt>
                <c:pt idx="263">
                  <c:v>41264</c:v>
                </c:pt>
                <c:pt idx="264">
                  <c:v>41267</c:v>
                </c:pt>
                <c:pt idx="265">
                  <c:v>41270</c:v>
                </c:pt>
                <c:pt idx="266">
                  <c:v>41271</c:v>
                </c:pt>
                <c:pt idx="267">
                  <c:v>41274</c:v>
                </c:pt>
                <c:pt idx="268">
                  <c:v>41276</c:v>
                </c:pt>
                <c:pt idx="269">
                  <c:v>41277</c:v>
                </c:pt>
                <c:pt idx="270">
                  <c:v>41278</c:v>
                </c:pt>
                <c:pt idx="271">
                  <c:v>41281</c:v>
                </c:pt>
                <c:pt idx="272">
                  <c:v>41282</c:v>
                </c:pt>
                <c:pt idx="273">
                  <c:v>41283</c:v>
                </c:pt>
                <c:pt idx="274">
                  <c:v>41284</c:v>
                </c:pt>
                <c:pt idx="275">
                  <c:v>41285</c:v>
                </c:pt>
                <c:pt idx="276">
                  <c:v>41288</c:v>
                </c:pt>
                <c:pt idx="277">
                  <c:v>41289</c:v>
                </c:pt>
                <c:pt idx="278">
                  <c:v>41290</c:v>
                </c:pt>
                <c:pt idx="279">
                  <c:v>41291</c:v>
                </c:pt>
                <c:pt idx="280">
                  <c:v>41292</c:v>
                </c:pt>
                <c:pt idx="281">
                  <c:v>41295</c:v>
                </c:pt>
                <c:pt idx="282">
                  <c:v>41296</c:v>
                </c:pt>
                <c:pt idx="283">
                  <c:v>41297</c:v>
                </c:pt>
                <c:pt idx="284">
                  <c:v>41298</c:v>
                </c:pt>
                <c:pt idx="285">
                  <c:v>41299</c:v>
                </c:pt>
                <c:pt idx="286">
                  <c:v>41302</c:v>
                </c:pt>
                <c:pt idx="287">
                  <c:v>41303</c:v>
                </c:pt>
                <c:pt idx="288">
                  <c:v>41304</c:v>
                </c:pt>
                <c:pt idx="289">
                  <c:v>41305</c:v>
                </c:pt>
                <c:pt idx="290">
                  <c:v>41306</c:v>
                </c:pt>
                <c:pt idx="291">
                  <c:v>41309</c:v>
                </c:pt>
                <c:pt idx="292">
                  <c:v>41310</c:v>
                </c:pt>
                <c:pt idx="293">
                  <c:v>41311</c:v>
                </c:pt>
                <c:pt idx="294">
                  <c:v>41312</c:v>
                </c:pt>
                <c:pt idx="295">
                  <c:v>41313</c:v>
                </c:pt>
                <c:pt idx="296">
                  <c:v>41316</c:v>
                </c:pt>
                <c:pt idx="297">
                  <c:v>41317</c:v>
                </c:pt>
                <c:pt idx="298">
                  <c:v>41318</c:v>
                </c:pt>
                <c:pt idx="299">
                  <c:v>41319</c:v>
                </c:pt>
                <c:pt idx="300">
                  <c:v>41320</c:v>
                </c:pt>
                <c:pt idx="301">
                  <c:v>41323</c:v>
                </c:pt>
                <c:pt idx="302">
                  <c:v>41324</c:v>
                </c:pt>
                <c:pt idx="303">
                  <c:v>41325</c:v>
                </c:pt>
                <c:pt idx="304">
                  <c:v>41326</c:v>
                </c:pt>
                <c:pt idx="305">
                  <c:v>41327</c:v>
                </c:pt>
                <c:pt idx="306">
                  <c:v>41330</c:v>
                </c:pt>
                <c:pt idx="307">
                  <c:v>41331</c:v>
                </c:pt>
                <c:pt idx="308">
                  <c:v>41332</c:v>
                </c:pt>
                <c:pt idx="309">
                  <c:v>41333</c:v>
                </c:pt>
                <c:pt idx="310">
                  <c:v>41334</c:v>
                </c:pt>
                <c:pt idx="311">
                  <c:v>41337</c:v>
                </c:pt>
                <c:pt idx="312">
                  <c:v>41338</c:v>
                </c:pt>
                <c:pt idx="313">
                  <c:v>41339</c:v>
                </c:pt>
                <c:pt idx="314">
                  <c:v>41340</c:v>
                </c:pt>
                <c:pt idx="315">
                  <c:v>41341</c:v>
                </c:pt>
                <c:pt idx="316">
                  <c:v>41344</c:v>
                </c:pt>
                <c:pt idx="317">
                  <c:v>41345</c:v>
                </c:pt>
                <c:pt idx="318">
                  <c:v>41346</c:v>
                </c:pt>
                <c:pt idx="319">
                  <c:v>41347</c:v>
                </c:pt>
                <c:pt idx="320">
                  <c:v>41348</c:v>
                </c:pt>
                <c:pt idx="321">
                  <c:v>41351</c:v>
                </c:pt>
                <c:pt idx="322">
                  <c:v>41352</c:v>
                </c:pt>
                <c:pt idx="323">
                  <c:v>41353</c:v>
                </c:pt>
                <c:pt idx="324">
                  <c:v>41354</c:v>
                </c:pt>
                <c:pt idx="325">
                  <c:v>41355</c:v>
                </c:pt>
                <c:pt idx="326">
                  <c:v>41358</c:v>
                </c:pt>
                <c:pt idx="327">
                  <c:v>41359</c:v>
                </c:pt>
                <c:pt idx="328">
                  <c:v>41360</c:v>
                </c:pt>
                <c:pt idx="329">
                  <c:v>41361</c:v>
                </c:pt>
                <c:pt idx="330">
                  <c:v>41366</c:v>
                </c:pt>
                <c:pt idx="331">
                  <c:v>41367</c:v>
                </c:pt>
                <c:pt idx="332">
                  <c:v>41368</c:v>
                </c:pt>
                <c:pt idx="333">
                  <c:v>41369</c:v>
                </c:pt>
                <c:pt idx="334">
                  <c:v>41372</c:v>
                </c:pt>
                <c:pt idx="335">
                  <c:v>41373</c:v>
                </c:pt>
                <c:pt idx="336">
                  <c:v>41374</c:v>
                </c:pt>
                <c:pt idx="337">
                  <c:v>41375</c:v>
                </c:pt>
                <c:pt idx="338">
                  <c:v>41376</c:v>
                </c:pt>
                <c:pt idx="339">
                  <c:v>41379</c:v>
                </c:pt>
                <c:pt idx="340">
                  <c:v>41380</c:v>
                </c:pt>
                <c:pt idx="341">
                  <c:v>41381</c:v>
                </c:pt>
                <c:pt idx="342">
                  <c:v>41382</c:v>
                </c:pt>
                <c:pt idx="343">
                  <c:v>41383</c:v>
                </c:pt>
                <c:pt idx="344">
                  <c:v>41386</c:v>
                </c:pt>
                <c:pt idx="345">
                  <c:v>41387</c:v>
                </c:pt>
                <c:pt idx="346">
                  <c:v>41388</c:v>
                </c:pt>
                <c:pt idx="347">
                  <c:v>41389</c:v>
                </c:pt>
                <c:pt idx="348">
                  <c:v>41390</c:v>
                </c:pt>
                <c:pt idx="349">
                  <c:v>41393</c:v>
                </c:pt>
                <c:pt idx="350">
                  <c:v>41394</c:v>
                </c:pt>
                <c:pt idx="351">
                  <c:v>41396</c:v>
                </c:pt>
                <c:pt idx="352">
                  <c:v>41397</c:v>
                </c:pt>
                <c:pt idx="353">
                  <c:v>41400</c:v>
                </c:pt>
                <c:pt idx="354">
                  <c:v>41401</c:v>
                </c:pt>
                <c:pt idx="355">
                  <c:v>41402</c:v>
                </c:pt>
                <c:pt idx="356">
                  <c:v>41403</c:v>
                </c:pt>
                <c:pt idx="357">
                  <c:v>41404</c:v>
                </c:pt>
                <c:pt idx="358">
                  <c:v>41407</c:v>
                </c:pt>
                <c:pt idx="359">
                  <c:v>41408</c:v>
                </c:pt>
                <c:pt idx="360">
                  <c:v>41409</c:v>
                </c:pt>
                <c:pt idx="361">
                  <c:v>41410</c:v>
                </c:pt>
                <c:pt idx="362">
                  <c:v>41414</c:v>
                </c:pt>
                <c:pt idx="363">
                  <c:v>41415</c:v>
                </c:pt>
                <c:pt idx="364">
                  <c:v>41416</c:v>
                </c:pt>
                <c:pt idx="365">
                  <c:v>41417</c:v>
                </c:pt>
                <c:pt idx="366">
                  <c:v>41418</c:v>
                </c:pt>
                <c:pt idx="367">
                  <c:v>41421</c:v>
                </c:pt>
                <c:pt idx="368">
                  <c:v>41422</c:v>
                </c:pt>
                <c:pt idx="369">
                  <c:v>41423</c:v>
                </c:pt>
                <c:pt idx="370">
                  <c:v>41424</c:v>
                </c:pt>
                <c:pt idx="371">
                  <c:v>41425</c:v>
                </c:pt>
                <c:pt idx="372">
                  <c:v>41428</c:v>
                </c:pt>
                <c:pt idx="373">
                  <c:v>41429</c:v>
                </c:pt>
                <c:pt idx="374">
                  <c:v>41430</c:v>
                </c:pt>
                <c:pt idx="375">
                  <c:v>41431</c:v>
                </c:pt>
                <c:pt idx="376">
                  <c:v>41432</c:v>
                </c:pt>
                <c:pt idx="377">
                  <c:v>41435</c:v>
                </c:pt>
                <c:pt idx="378">
                  <c:v>41436</c:v>
                </c:pt>
                <c:pt idx="379">
                  <c:v>41437</c:v>
                </c:pt>
                <c:pt idx="380">
                  <c:v>41438</c:v>
                </c:pt>
                <c:pt idx="381">
                  <c:v>41439</c:v>
                </c:pt>
                <c:pt idx="382">
                  <c:v>41442</c:v>
                </c:pt>
                <c:pt idx="383">
                  <c:v>41443</c:v>
                </c:pt>
                <c:pt idx="384">
                  <c:v>41444</c:v>
                </c:pt>
                <c:pt idx="385">
                  <c:v>41445</c:v>
                </c:pt>
                <c:pt idx="386">
                  <c:v>41446</c:v>
                </c:pt>
                <c:pt idx="387">
                  <c:v>41449</c:v>
                </c:pt>
                <c:pt idx="388">
                  <c:v>41450</c:v>
                </c:pt>
                <c:pt idx="389">
                  <c:v>41451</c:v>
                </c:pt>
                <c:pt idx="390">
                  <c:v>41452</c:v>
                </c:pt>
                <c:pt idx="391">
                  <c:v>41453</c:v>
                </c:pt>
                <c:pt idx="392">
                  <c:v>41456</c:v>
                </c:pt>
                <c:pt idx="393">
                  <c:v>41457</c:v>
                </c:pt>
                <c:pt idx="394">
                  <c:v>41458</c:v>
                </c:pt>
                <c:pt idx="395">
                  <c:v>41459</c:v>
                </c:pt>
                <c:pt idx="396">
                  <c:v>41460</c:v>
                </c:pt>
                <c:pt idx="397">
                  <c:v>41463</c:v>
                </c:pt>
                <c:pt idx="398">
                  <c:v>41464</c:v>
                </c:pt>
                <c:pt idx="399">
                  <c:v>41465</c:v>
                </c:pt>
                <c:pt idx="400">
                  <c:v>41466</c:v>
                </c:pt>
                <c:pt idx="401">
                  <c:v>41467</c:v>
                </c:pt>
                <c:pt idx="402">
                  <c:v>41470</c:v>
                </c:pt>
                <c:pt idx="403">
                  <c:v>41471</c:v>
                </c:pt>
                <c:pt idx="404">
                  <c:v>41472</c:v>
                </c:pt>
                <c:pt idx="405">
                  <c:v>41473</c:v>
                </c:pt>
                <c:pt idx="406">
                  <c:v>41474</c:v>
                </c:pt>
                <c:pt idx="407">
                  <c:v>41477</c:v>
                </c:pt>
                <c:pt idx="408">
                  <c:v>41478</c:v>
                </c:pt>
                <c:pt idx="409">
                  <c:v>41479</c:v>
                </c:pt>
                <c:pt idx="410">
                  <c:v>41480</c:v>
                </c:pt>
                <c:pt idx="411">
                  <c:v>41481</c:v>
                </c:pt>
                <c:pt idx="412">
                  <c:v>41484</c:v>
                </c:pt>
                <c:pt idx="413">
                  <c:v>41485</c:v>
                </c:pt>
                <c:pt idx="414">
                  <c:v>41486</c:v>
                </c:pt>
                <c:pt idx="415">
                  <c:v>41487</c:v>
                </c:pt>
                <c:pt idx="416">
                  <c:v>41488</c:v>
                </c:pt>
                <c:pt idx="417">
                  <c:v>41491</c:v>
                </c:pt>
                <c:pt idx="418">
                  <c:v>41492</c:v>
                </c:pt>
                <c:pt idx="419">
                  <c:v>41493</c:v>
                </c:pt>
                <c:pt idx="420">
                  <c:v>41494</c:v>
                </c:pt>
                <c:pt idx="421">
                  <c:v>41495</c:v>
                </c:pt>
                <c:pt idx="422">
                  <c:v>41498</c:v>
                </c:pt>
                <c:pt idx="423">
                  <c:v>41499</c:v>
                </c:pt>
                <c:pt idx="424">
                  <c:v>41500</c:v>
                </c:pt>
                <c:pt idx="425">
                  <c:v>41501</c:v>
                </c:pt>
                <c:pt idx="426">
                  <c:v>41502</c:v>
                </c:pt>
                <c:pt idx="427">
                  <c:v>41505</c:v>
                </c:pt>
                <c:pt idx="428">
                  <c:v>41506</c:v>
                </c:pt>
                <c:pt idx="429">
                  <c:v>41507</c:v>
                </c:pt>
                <c:pt idx="430">
                  <c:v>41508</c:v>
                </c:pt>
                <c:pt idx="431">
                  <c:v>41509</c:v>
                </c:pt>
                <c:pt idx="432">
                  <c:v>41512</c:v>
                </c:pt>
                <c:pt idx="433">
                  <c:v>41513</c:v>
                </c:pt>
                <c:pt idx="434">
                  <c:v>41514</c:v>
                </c:pt>
                <c:pt idx="435">
                  <c:v>41515</c:v>
                </c:pt>
                <c:pt idx="436">
                  <c:v>41516</c:v>
                </c:pt>
                <c:pt idx="437">
                  <c:v>41519</c:v>
                </c:pt>
                <c:pt idx="438">
                  <c:v>41520</c:v>
                </c:pt>
                <c:pt idx="439">
                  <c:v>41521</c:v>
                </c:pt>
                <c:pt idx="440">
                  <c:v>41522</c:v>
                </c:pt>
                <c:pt idx="441">
                  <c:v>41523</c:v>
                </c:pt>
                <c:pt idx="442">
                  <c:v>41526</c:v>
                </c:pt>
                <c:pt idx="443">
                  <c:v>41527</c:v>
                </c:pt>
                <c:pt idx="444">
                  <c:v>41528</c:v>
                </c:pt>
                <c:pt idx="445">
                  <c:v>41529</c:v>
                </c:pt>
                <c:pt idx="446">
                  <c:v>41530</c:v>
                </c:pt>
                <c:pt idx="447">
                  <c:v>41533</c:v>
                </c:pt>
                <c:pt idx="448">
                  <c:v>41534</c:v>
                </c:pt>
                <c:pt idx="449">
                  <c:v>41535</c:v>
                </c:pt>
                <c:pt idx="450">
                  <c:v>41536</c:v>
                </c:pt>
                <c:pt idx="451">
                  <c:v>41537</c:v>
                </c:pt>
                <c:pt idx="452">
                  <c:v>41540</c:v>
                </c:pt>
                <c:pt idx="453">
                  <c:v>41541</c:v>
                </c:pt>
                <c:pt idx="454">
                  <c:v>41542</c:v>
                </c:pt>
                <c:pt idx="455">
                  <c:v>41543</c:v>
                </c:pt>
                <c:pt idx="456">
                  <c:v>41544</c:v>
                </c:pt>
                <c:pt idx="457">
                  <c:v>41547</c:v>
                </c:pt>
                <c:pt idx="458">
                  <c:v>41548</c:v>
                </c:pt>
                <c:pt idx="459">
                  <c:v>41549</c:v>
                </c:pt>
                <c:pt idx="460">
                  <c:v>41550</c:v>
                </c:pt>
                <c:pt idx="461">
                  <c:v>41551</c:v>
                </c:pt>
                <c:pt idx="462">
                  <c:v>41554</c:v>
                </c:pt>
                <c:pt idx="463">
                  <c:v>41555</c:v>
                </c:pt>
                <c:pt idx="464">
                  <c:v>41556</c:v>
                </c:pt>
                <c:pt idx="465">
                  <c:v>41557</c:v>
                </c:pt>
                <c:pt idx="466">
                  <c:v>41558</c:v>
                </c:pt>
                <c:pt idx="467">
                  <c:v>41561</c:v>
                </c:pt>
                <c:pt idx="468">
                  <c:v>41562</c:v>
                </c:pt>
                <c:pt idx="469">
                  <c:v>41563</c:v>
                </c:pt>
                <c:pt idx="470">
                  <c:v>41564</c:v>
                </c:pt>
                <c:pt idx="471">
                  <c:v>41565</c:v>
                </c:pt>
                <c:pt idx="472">
                  <c:v>41568</c:v>
                </c:pt>
                <c:pt idx="473">
                  <c:v>41569</c:v>
                </c:pt>
                <c:pt idx="474">
                  <c:v>41570</c:v>
                </c:pt>
                <c:pt idx="475">
                  <c:v>41571</c:v>
                </c:pt>
                <c:pt idx="476">
                  <c:v>41572</c:v>
                </c:pt>
                <c:pt idx="477">
                  <c:v>41575</c:v>
                </c:pt>
                <c:pt idx="478">
                  <c:v>41576</c:v>
                </c:pt>
                <c:pt idx="479">
                  <c:v>41577</c:v>
                </c:pt>
                <c:pt idx="480">
                  <c:v>41578</c:v>
                </c:pt>
                <c:pt idx="481">
                  <c:v>41579</c:v>
                </c:pt>
                <c:pt idx="482">
                  <c:v>41582</c:v>
                </c:pt>
                <c:pt idx="483">
                  <c:v>41583</c:v>
                </c:pt>
                <c:pt idx="484">
                  <c:v>41584</c:v>
                </c:pt>
                <c:pt idx="485">
                  <c:v>41585</c:v>
                </c:pt>
                <c:pt idx="486">
                  <c:v>41586</c:v>
                </c:pt>
                <c:pt idx="487">
                  <c:v>41589</c:v>
                </c:pt>
                <c:pt idx="488">
                  <c:v>41590</c:v>
                </c:pt>
                <c:pt idx="489">
                  <c:v>41591</c:v>
                </c:pt>
                <c:pt idx="490">
                  <c:v>41592</c:v>
                </c:pt>
                <c:pt idx="491">
                  <c:v>41593</c:v>
                </c:pt>
                <c:pt idx="492">
                  <c:v>41596</c:v>
                </c:pt>
                <c:pt idx="493">
                  <c:v>41597</c:v>
                </c:pt>
                <c:pt idx="494">
                  <c:v>41598</c:v>
                </c:pt>
                <c:pt idx="495">
                  <c:v>41599</c:v>
                </c:pt>
                <c:pt idx="496">
                  <c:v>41600</c:v>
                </c:pt>
                <c:pt idx="497">
                  <c:v>41603</c:v>
                </c:pt>
                <c:pt idx="498">
                  <c:v>41604</c:v>
                </c:pt>
                <c:pt idx="499">
                  <c:v>41605</c:v>
                </c:pt>
                <c:pt idx="500">
                  <c:v>41606</c:v>
                </c:pt>
                <c:pt idx="501">
                  <c:v>41607</c:v>
                </c:pt>
                <c:pt idx="502">
                  <c:v>41610</c:v>
                </c:pt>
                <c:pt idx="503">
                  <c:v>41611</c:v>
                </c:pt>
                <c:pt idx="504">
                  <c:v>41612</c:v>
                </c:pt>
                <c:pt idx="505">
                  <c:v>41613</c:v>
                </c:pt>
                <c:pt idx="506">
                  <c:v>41614</c:v>
                </c:pt>
                <c:pt idx="507">
                  <c:v>41617</c:v>
                </c:pt>
                <c:pt idx="508">
                  <c:v>41618</c:v>
                </c:pt>
                <c:pt idx="509">
                  <c:v>41619</c:v>
                </c:pt>
                <c:pt idx="510">
                  <c:v>41620</c:v>
                </c:pt>
                <c:pt idx="511">
                  <c:v>41621</c:v>
                </c:pt>
                <c:pt idx="512">
                  <c:v>41624</c:v>
                </c:pt>
                <c:pt idx="513">
                  <c:v>41625</c:v>
                </c:pt>
                <c:pt idx="514">
                  <c:v>41626</c:v>
                </c:pt>
                <c:pt idx="515">
                  <c:v>41627</c:v>
                </c:pt>
                <c:pt idx="516">
                  <c:v>41628</c:v>
                </c:pt>
                <c:pt idx="517">
                  <c:v>41631</c:v>
                </c:pt>
                <c:pt idx="518">
                  <c:v>41635</c:v>
                </c:pt>
                <c:pt idx="519">
                  <c:v>41638</c:v>
                </c:pt>
                <c:pt idx="520">
                  <c:v>41639</c:v>
                </c:pt>
                <c:pt idx="521">
                  <c:v>41641</c:v>
                </c:pt>
                <c:pt idx="522">
                  <c:v>41645</c:v>
                </c:pt>
                <c:pt idx="523">
                  <c:v>41646</c:v>
                </c:pt>
                <c:pt idx="524">
                  <c:v>41647</c:v>
                </c:pt>
                <c:pt idx="525">
                  <c:v>41648</c:v>
                </c:pt>
                <c:pt idx="526">
                  <c:v>41649</c:v>
                </c:pt>
                <c:pt idx="527">
                  <c:v>41652</c:v>
                </c:pt>
                <c:pt idx="528">
                  <c:v>41653</c:v>
                </c:pt>
                <c:pt idx="529">
                  <c:v>41654</c:v>
                </c:pt>
                <c:pt idx="530">
                  <c:v>41655</c:v>
                </c:pt>
                <c:pt idx="531">
                  <c:v>41656</c:v>
                </c:pt>
                <c:pt idx="532">
                  <c:v>41659</c:v>
                </c:pt>
                <c:pt idx="533">
                  <c:v>41660</c:v>
                </c:pt>
                <c:pt idx="534">
                  <c:v>41661</c:v>
                </c:pt>
                <c:pt idx="535">
                  <c:v>41662</c:v>
                </c:pt>
                <c:pt idx="536">
                  <c:v>41663</c:v>
                </c:pt>
                <c:pt idx="537">
                  <c:v>41666</c:v>
                </c:pt>
                <c:pt idx="538">
                  <c:v>41667</c:v>
                </c:pt>
                <c:pt idx="539">
                  <c:v>41668</c:v>
                </c:pt>
                <c:pt idx="540">
                  <c:v>41669</c:v>
                </c:pt>
                <c:pt idx="541">
                  <c:v>41670</c:v>
                </c:pt>
                <c:pt idx="542">
                  <c:v>41673</c:v>
                </c:pt>
                <c:pt idx="543">
                  <c:v>41674</c:v>
                </c:pt>
                <c:pt idx="544">
                  <c:v>41675</c:v>
                </c:pt>
                <c:pt idx="545">
                  <c:v>41676</c:v>
                </c:pt>
                <c:pt idx="546">
                  <c:v>41677</c:v>
                </c:pt>
                <c:pt idx="547">
                  <c:v>41680</c:v>
                </c:pt>
                <c:pt idx="548">
                  <c:v>41681</c:v>
                </c:pt>
                <c:pt idx="549">
                  <c:v>41682</c:v>
                </c:pt>
                <c:pt idx="550">
                  <c:v>41683</c:v>
                </c:pt>
                <c:pt idx="551">
                  <c:v>41684</c:v>
                </c:pt>
                <c:pt idx="552">
                  <c:v>41687</c:v>
                </c:pt>
                <c:pt idx="553">
                  <c:v>41688</c:v>
                </c:pt>
                <c:pt idx="554">
                  <c:v>41689</c:v>
                </c:pt>
                <c:pt idx="555">
                  <c:v>41690</c:v>
                </c:pt>
                <c:pt idx="556">
                  <c:v>41691</c:v>
                </c:pt>
                <c:pt idx="557">
                  <c:v>41694</c:v>
                </c:pt>
                <c:pt idx="558">
                  <c:v>41695</c:v>
                </c:pt>
                <c:pt idx="559">
                  <c:v>41696</c:v>
                </c:pt>
                <c:pt idx="560">
                  <c:v>41697</c:v>
                </c:pt>
                <c:pt idx="561">
                  <c:v>41698</c:v>
                </c:pt>
                <c:pt idx="562">
                  <c:v>41701</c:v>
                </c:pt>
                <c:pt idx="563">
                  <c:v>41702</c:v>
                </c:pt>
                <c:pt idx="564">
                  <c:v>41703</c:v>
                </c:pt>
                <c:pt idx="565">
                  <c:v>41704</c:v>
                </c:pt>
                <c:pt idx="566">
                  <c:v>41705</c:v>
                </c:pt>
                <c:pt idx="567">
                  <c:v>41708</c:v>
                </c:pt>
                <c:pt idx="568">
                  <c:v>41709</c:v>
                </c:pt>
                <c:pt idx="569">
                  <c:v>41710</c:v>
                </c:pt>
                <c:pt idx="570">
                  <c:v>41711</c:v>
                </c:pt>
                <c:pt idx="571">
                  <c:v>41712</c:v>
                </c:pt>
                <c:pt idx="572">
                  <c:v>41715</c:v>
                </c:pt>
                <c:pt idx="573">
                  <c:v>41716</c:v>
                </c:pt>
                <c:pt idx="574">
                  <c:v>41717</c:v>
                </c:pt>
                <c:pt idx="575">
                  <c:v>41718</c:v>
                </c:pt>
                <c:pt idx="576">
                  <c:v>41719</c:v>
                </c:pt>
                <c:pt idx="577">
                  <c:v>41722</c:v>
                </c:pt>
                <c:pt idx="578">
                  <c:v>41723</c:v>
                </c:pt>
                <c:pt idx="579">
                  <c:v>41724</c:v>
                </c:pt>
                <c:pt idx="580">
                  <c:v>41725</c:v>
                </c:pt>
                <c:pt idx="581">
                  <c:v>41726</c:v>
                </c:pt>
                <c:pt idx="582">
                  <c:v>41729</c:v>
                </c:pt>
                <c:pt idx="583">
                  <c:v>41730</c:v>
                </c:pt>
                <c:pt idx="584">
                  <c:v>41731</c:v>
                </c:pt>
                <c:pt idx="585">
                  <c:v>41732</c:v>
                </c:pt>
                <c:pt idx="586">
                  <c:v>41733</c:v>
                </c:pt>
                <c:pt idx="587">
                  <c:v>41736</c:v>
                </c:pt>
                <c:pt idx="588">
                  <c:v>41737</c:v>
                </c:pt>
                <c:pt idx="589">
                  <c:v>41738</c:v>
                </c:pt>
                <c:pt idx="590">
                  <c:v>41739</c:v>
                </c:pt>
                <c:pt idx="591">
                  <c:v>41740</c:v>
                </c:pt>
                <c:pt idx="592">
                  <c:v>41743</c:v>
                </c:pt>
                <c:pt idx="593">
                  <c:v>41744</c:v>
                </c:pt>
                <c:pt idx="594">
                  <c:v>41745</c:v>
                </c:pt>
                <c:pt idx="595">
                  <c:v>41746</c:v>
                </c:pt>
                <c:pt idx="596">
                  <c:v>41747</c:v>
                </c:pt>
                <c:pt idx="597">
                  <c:v>41751</c:v>
                </c:pt>
                <c:pt idx="598">
                  <c:v>41752</c:v>
                </c:pt>
                <c:pt idx="599">
                  <c:v>41753</c:v>
                </c:pt>
                <c:pt idx="600">
                  <c:v>41754</c:v>
                </c:pt>
                <c:pt idx="601">
                  <c:v>41757</c:v>
                </c:pt>
                <c:pt idx="602">
                  <c:v>41758</c:v>
                </c:pt>
                <c:pt idx="603">
                  <c:v>41759</c:v>
                </c:pt>
                <c:pt idx="604">
                  <c:v>41761</c:v>
                </c:pt>
                <c:pt idx="605">
                  <c:v>41764</c:v>
                </c:pt>
                <c:pt idx="606">
                  <c:v>41765</c:v>
                </c:pt>
                <c:pt idx="607">
                  <c:v>41766</c:v>
                </c:pt>
                <c:pt idx="608">
                  <c:v>41767</c:v>
                </c:pt>
                <c:pt idx="609">
                  <c:v>41768</c:v>
                </c:pt>
                <c:pt idx="610">
                  <c:v>41771</c:v>
                </c:pt>
                <c:pt idx="611">
                  <c:v>41772</c:v>
                </c:pt>
                <c:pt idx="612">
                  <c:v>41773</c:v>
                </c:pt>
                <c:pt idx="613">
                  <c:v>41774</c:v>
                </c:pt>
                <c:pt idx="614">
                  <c:v>41775</c:v>
                </c:pt>
                <c:pt idx="615">
                  <c:v>41778</c:v>
                </c:pt>
                <c:pt idx="616">
                  <c:v>41779</c:v>
                </c:pt>
                <c:pt idx="617">
                  <c:v>41780</c:v>
                </c:pt>
                <c:pt idx="618">
                  <c:v>41781</c:v>
                </c:pt>
                <c:pt idx="619">
                  <c:v>41782</c:v>
                </c:pt>
                <c:pt idx="620">
                  <c:v>41785</c:v>
                </c:pt>
                <c:pt idx="621">
                  <c:v>41786</c:v>
                </c:pt>
                <c:pt idx="622">
                  <c:v>41787</c:v>
                </c:pt>
                <c:pt idx="623">
                  <c:v>41788</c:v>
                </c:pt>
                <c:pt idx="624">
                  <c:v>41789</c:v>
                </c:pt>
                <c:pt idx="625">
                  <c:v>41792</c:v>
                </c:pt>
                <c:pt idx="626">
                  <c:v>41793</c:v>
                </c:pt>
                <c:pt idx="627">
                  <c:v>41794</c:v>
                </c:pt>
                <c:pt idx="628">
                  <c:v>41795</c:v>
                </c:pt>
                <c:pt idx="629">
                  <c:v>41796</c:v>
                </c:pt>
                <c:pt idx="630">
                  <c:v>41799</c:v>
                </c:pt>
                <c:pt idx="631">
                  <c:v>41800</c:v>
                </c:pt>
                <c:pt idx="632">
                  <c:v>41801</c:v>
                </c:pt>
                <c:pt idx="633">
                  <c:v>41802</c:v>
                </c:pt>
                <c:pt idx="634">
                  <c:v>41803</c:v>
                </c:pt>
                <c:pt idx="635">
                  <c:v>41806</c:v>
                </c:pt>
                <c:pt idx="636">
                  <c:v>41807</c:v>
                </c:pt>
                <c:pt idx="637">
                  <c:v>41809</c:v>
                </c:pt>
                <c:pt idx="638">
                  <c:v>41810</c:v>
                </c:pt>
                <c:pt idx="639">
                  <c:v>41813</c:v>
                </c:pt>
                <c:pt idx="640">
                  <c:v>41814</c:v>
                </c:pt>
                <c:pt idx="641">
                  <c:v>41815</c:v>
                </c:pt>
                <c:pt idx="642">
                  <c:v>41816</c:v>
                </c:pt>
                <c:pt idx="643">
                  <c:v>41817</c:v>
                </c:pt>
                <c:pt idx="644">
                  <c:v>41820</c:v>
                </c:pt>
                <c:pt idx="645">
                  <c:v>41821</c:v>
                </c:pt>
                <c:pt idx="646">
                  <c:v>41822</c:v>
                </c:pt>
                <c:pt idx="647">
                  <c:v>41823</c:v>
                </c:pt>
                <c:pt idx="648">
                  <c:v>41824</c:v>
                </c:pt>
                <c:pt idx="649">
                  <c:v>41827</c:v>
                </c:pt>
                <c:pt idx="650">
                  <c:v>41828</c:v>
                </c:pt>
                <c:pt idx="651">
                  <c:v>41829</c:v>
                </c:pt>
                <c:pt idx="652">
                  <c:v>41830</c:v>
                </c:pt>
                <c:pt idx="653">
                  <c:v>41831</c:v>
                </c:pt>
                <c:pt idx="654">
                  <c:v>41834</c:v>
                </c:pt>
                <c:pt idx="655">
                  <c:v>41835</c:v>
                </c:pt>
                <c:pt idx="656">
                  <c:v>41836</c:v>
                </c:pt>
                <c:pt idx="657">
                  <c:v>41837</c:v>
                </c:pt>
                <c:pt idx="658">
                  <c:v>41838</c:v>
                </c:pt>
                <c:pt idx="659">
                  <c:v>41841</c:v>
                </c:pt>
                <c:pt idx="660">
                  <c:v>41842</c:v>
                </c:pt>
                <c:pt idx="661">
                  <c:v>41843</c:v>
                </c:pt>
                <c:pt idx="662">
                  <c:v>41844</c:v>
                </c:pt>
                <c:pt idx="663">
                  <c:v>41845</c:v>
                </c:pt>
                <c:pt idx="664">
                  <c:v>41848</c:v>
                </c:pt>
                <c:pt idx="665">
                  <c:v>41849</c:v>
                </c:pt>
                <c:pt idx="666">
                  <c:v>41850</c:v>
                </c:pt>
                <c:pt idx="667">
                  <c:v>41851</c:v>
                </c:pt>
                <c:pt idx="668">
                  <c:v>41852</c:v>
                </c:pt>
                <c:pt idx="669">
                  <c:v>41855</c:v>
                </c:pt>
                <c:pt idx="670">
                  <c:v>41856</c:v>
                </c:pt>
                <c:pt idx="671">
                  <c:v>41857</c:v>
                </c:pt>
                <c:pt idx="672">
                  <c:v>41858</c:v>
                </c:pt>
                <c:pt idx="673">
                  <c:v>41859</c:v>
                </c:pt>
                <c:pt idx="674">
                  <c:v>41862</c:v>
                </c:pt>
                <c:pt idx="675">
                  <c:v>41863</c:v>
                </c:pt>
                <c:pt idx="676">
                  <c:v>41864</c:v>
                </c:pt>
                <c:pt idx="677">
                  <c:v>41865</c:v>
                </c:pt>
                <c:pt idx="678">
                  <c:v>41866</c:v>
                </c:pt>
                <c:pt idx="679">
                  <c:v>41869</c:v>
                </c:pt>
                <c:pt idx="680">
                  <c:v>41870</c:v>
                </c:pt>
                <c:pt idx="681">
                  <c:v>41871</c:v>
                </c:pt>
                <c:pt idx="682">
                  <c:v>41872</c:v>
                </c:pt>
                <c:pt idx="683">
                  <c:v>41873</c:v>
                </c:pt>
                <c:pt idx="684">
                  <c:v>41876</c:v>
                </c:pt>
                <c:pt idx="685">
                  <c:v>41877</c:v>
                </c:pt>
                <c:pt idx="686">
                  <c:v>41878</c:v>
                </c:pt>
                <c:pt idx="687">
                  <c:v>41879</c:v>
                </c:pt>
                <c:pt idx="688">
                  <c:v>41880</c:v>
                </c:pt>
                <c:pt idx="689">
                  <c:v>41883</c:v>
                </c:pt>
                <c:pt idx="690">
                  <c:v>41884</c:v>
                </c:pt>
                <c:pt idx="691">
                  <c:v>41885</c:v>
                </c:pt>
                <c:pt idx="692">
                  <c:v>41886</c:v>
                </c:pt>
                <c:pt idx="693">
                  <c:v>41887</c:v>
                </c:pt>
                <c:pt idx="694">
                  <c:v>41890</c:v>
                </c:pt>
                <c:pt idx="695">
                  <c:v>41891</c:v>
                </c:pt>
                <c:pt idx="696">
                  <c:v>41892</c:v>
                </c:pt>
                <c:pt idx="697">
                  <c:v>41893</c:v>
                </c:pt>
                <c:pt idx="698">
                  <c:v>41894</c:v>
                </c:pt>
                <c:pt idx="699">
                  <c:v>41897</c:v>
                </c:pt>
                <c:pt idx="700">
                  <c:v>41898</c:v>
                </c:pt>
                <c:pt idx="701">
                  <c:v>41899</c:v>
                </c:pt>
                <c:pt idx="702">
                  <c:v>41900</c:v>
                </c:pt>
                <c:pt idx="703">
                  <c:v>41901</c:v>
                </c:pt>
                <c:pt idx="704">
                  <c:v>41904</c:v>
                </c:pt>
                <c:pt idx="705">
                  <c:v>41905</c:v>
                </c:pt>
                <c:pt idx="706">
                  <c:v>41906</c:v>
                </c:pt>
                <c:pt idx="707">
                  <c:v>41907</c:v>
                </c:pt>
                <c:pt idx="708">
                  <c:v>41908</c:v>
                </c:pt>
                <c:pt idx="709">
                  <c:v>41911</c:v>
                </c:pt>
                <c:pt idx="710">
                  <c:v>41912</c:v>
                </c:pt>
                <c:pt idx="711">
                  <c:v>41913</c:v>
                </c:pt>
                <c:pt idx="712">
                  <c:v>41914</c:v>
                </c:pt>
                <c:pt idx="713">
                  <c:v>41915</c:v>
                </c:pt>
                <c:pt idx="714">
                  <c:v>41918</c:v>
                </c:pt>
                <c:pt idx="715">
                  <c:v>41919</c:v>
                </c:pt>
                <c:pt idx="716">
                  <c:v>41920</c:v>
                </c:pt>
                <c:pt idx="717">
                  <c:v>41921</c:v>
                </c:pt>
                <c:pt idx="718">
                  <c:v>41922</c:v>
                </c:pt>
                <c:pt idx="719">
                  <c:v>41925</c:v>
                </c:pt>
                <c:pt idx="720">
                  <c:v>41926</c:v>
                </c:pt>
                <c:pt idx="721">
                  <c:v>41927</c:v>
                </c:pt>
                <c:pt idx="722">
                  <c:v>41928</c:v>
                </c:pt>
                <c:pt idx="723">
                  <c:v>41929</c:v>
                </c:pt>
                <c:pt idx="724">
                  <c:v>41932</c:v>
                </c:pt>
                <c:pt idx="725">
                  <c:v>41933</c:v>
                </c:pt>
                <c:pt idx="726">
                  <c:v>41934</c:v>
                </c:pt>
                <c:pt idx="727">
                  <c:v>41935</c:v>
                </c:pt>
                <c:pt idx="728">
                  <c:v>41936</c:v>
                </c:pt>
                <c:pt idx="729">
                  <c:v>41939</c:v>
                </c:pt>
                <c:pt idx="730">
                  <c:v>41940</c:v>
                </c:pt>
                <c:pt idx="731">
                  <c:v>41941</c:v>
                </c:pt>
                <c:pt idx="732">
                  <c:v>41942</c:v>
                </c:pt>
                <c:pt idx="733">
                  <c:v>41943</c:v>
                </c:pt>
                <c:pt idx="734">
                  <c:v>41946</c:v>
                </c:pt>
                <c:pt idx="735">
                  <c:v>41947</c:v>
                </c:pt>
                <c:pt idx="736">
                  <c:v>41948</c:v>
                </c:pt>
                <c:pt idx="737">
                  <c:v>41949</c:v>
                </c:pt>
                <c:pt idx="738">
                  <c:v>41950</c:v>
                </c:pt>
                <c:pt idx="739">
                  <c:v>41953</c:v>
                </c:pt>
                <c:pt idx="740">
                  <c:v>41954</c:v>
                </c:pt>
                <c:pt idx="741">
                  <c:v>41955</c:v>
                </c:pt>
                <c:pt idx="742">
                  <c:v>41956</c:v>
                </c:pt>
                <c:pt idx="743">
                  <c:v>41957</c:v>
                </c:pt>
                <c:pt idx="744">
                  <c:v>41960</c:v>
                </c:pt>
                <c:pt idx="745">
                  <c:v>41961</c:v>
                </c:pt>
                <c:pt idx="746">
                  <c:v>41962</c:v>
                </c:pt>
                <c:pt idx="747">
                  <c:v>41963</c:v>
                </c:pt>
                <c:pt idx="748">
                  <c:v>41964</c:v>
                </c:pt>
                <c:pt idx="749">
                  <c:v>41967</c:v>
                </c:pt>
                <c:pt idx="750">
                  <c:v>41968</c:v>
                </c:pt>
                <c:pt idx="751">
                  <c:v>41969</c:v>
                </c:pt>
                <c:pt idx="752">
                  <c:v>41970</c:v>
                </c:pt>
                <c:pt idx="753">
                  <c:v>41971</c:v>
                </c:pt>
                <c:pt idx="754">
                  <c:v>41974</c:v>
                </c:pt>
                <c:pt idx="755">
                  <c:v>41975</c:v>
                </c:pt>
                <c:pt idx="756">
                  <c:v>41976</c:v>
                </c:pt>
                <c:pt idx="757">
                  <c:v>41977</c:v>
                </c:pt>
                <c:pt idx="758">
                  <c:v>41981</c:v>
                </c:pt>
                <c:pt idx="759">
                  <c:v>41982</c:v>
                </c:pt>
                <c:pt idx="760">
                  <c:v>41983</c:v>
                </c:pt>
                <c:pt idx="761">
                  <c:v>41984</c:v>
                </c:pt>
                <c:pt idx="762">
                  <c:v>41985</c:v>
                </c:pt>
                <c:pt idx="763">
                  <c:v>41988</c:v>
                </c:pt>
                <c:pt idx="764">
                  <c:v>41989</c:v>
                </c:pt>
                <c:pt idx="765">
                  <c:v>41990</c:v>
                </c:pt>
                <c:pt idx="766">
                  <c:v>41991</c:v>
                </c:pt>
                <c:pt idx="767">
                  <c:v>41992</c:v>
                </c:pt>
                <c:pt idx="768">
                  <c:v>41995</c:v>
                </c:pt>
                <c:pt idx="769">
                  <c:v>41996</c:v>
                </c:pt>
                <c:pt idx="770">
                  <c:v>41997</c:v>
                </c:pt>
                <c:pt idx="771">
                  <c:v>42002</c:v>
                </c:pt>
                <c:pt idx="772">
                  <c:v>42003</c:v>
                </c:pt>
                <c:pt idx="773">
                  <c:v>42004</c:v>
                </c:pt>
                <c:pt idx="774">
                  <c:v>42006</c:v>
                </c:pt>
                <c:pt idx="775">
                  <c:v>42009</c:v>
                </c:pt>
                <c:pt idx="776">
                  <c:v>42010</c:v>
                </c:pt>
                <c:pt idx="777">
                  <c:v>42011</c:v>
                </c:pt>
                <c:pt idx="778">
                  <c:v>42012</c:v>
                </c:pt>
                <c:pt idx="779">
                  <c:v>42013</c:v>
                </c:pt>
                <c:pt idx="780">
                  <c:v>42016</c:v>
                </c:pt>
                <c:pt idx="781">
                  <c:v>42017</c:v>
                </c:pt>
                <c:pt idx="782">
                  <c:v>42018</c:v>
                </c:pt>
                <c:pt idx="783">
                  <c:v>42019</c:v>
                </c:pt>
                <c:pt idx="784">
                  <c:v>42020</c:v>
                </c:pt>
                <c:pt idx="785">
                  <c:v>42023</c:v>
                </c:pt>
                <c:pt idx="786">
                  <c:v>42024</c:v>
                </c:pt>
                <c:pt idx="787">
                  <c:v>42025</c:v>
                </c:pt>
                <c:pt idx="788">
                  <c:v>42026</c:v>
                </c:pt>
                <c:pt idx="789">
                  <c:v>42027</c:v>
                </c:pt>
                <c:pt idx="790">
                  <c:v>42030</c:v>
                </c:pt>
                <c:pt idx="791">
                  <c:v>42031</c:v>
                </c:pt>
                <c:pt idx="792">
                  <c:v>42032</c:v>
                </c:pt>
                <c:pt idx="793">
                  <c:v>42033</c:v>
                </c:pt>
                <c:pt idx="794">
                  <c:v>42034</c:v>
                </c:pt>
                <c:pt idx="795">
                  <c:v>42037</c:v>
                </c:pt>
                <c:pt idx="796">
                  <c:v>42038</c:v>
                </c:pt>
                <c:pt idx="797">
                  <c:v>42039</c:v>
                </c:pt>
                <c:pt idx="798">
                  <c:v>42040</c:v>
                </c:pt>
                <c:pt idx="799">
                  <c:v>42041</c:v>
                </c:pt>
                <c:pt idx="800">
                  <c:v>42044</c:v>
                </c:pt>
                <c:pt idx="801">
                  <c:v>42045</c:v>
                </c:pt>
                <c:pt idx="802">
                  <c:v>42046</c:v>
                </c:pt>
                <c:pt idx="803">
                  <c:v>42047</c:v>
                </c:pt>
                <c:pt idx="804">
                  <c:v>42048</c:v>
                </c:pt>
                <c:pt idx="805">
                  <c:v>42051</c:v>
                </c:pt>
                <c:pt idx="806">
                  <c:v>42052</c:v>
                </c:pt>
                <c:pt idx="807">
                  <c:v>42053</c:v>
                </c:pt>
                <c:pt idx="808">
                  <c:v>42054</c:v>
                </c:pt>
                <c:pt idx="809">
                  <c:v>42055</c:v>
                </c:pt>
                <c:pt idx="810">
                  <c:v>42058</c:v>
                </c:pt>
                <c:pt idx="811">
                  <c:v>42059</c:v>
                </c:pt>
                <c:pt idx="812">
                  <c:v>42060</c:v>
                </c:pt>
                <c:pt idx="813">
                  <c:v>42061</c:v>
                </c:pt>
                <c:pt idx="814">
                  <c:v>42062</c:v>
                </c:pt>
                <c:pt idx="815">
                  <c:v>42065</c:v>
                </c:pt>
                <c:pt idx="816">
                  <c:v>42066</c:v>
                </c:pt>
                <c:pt idx="817">
                  <c:v>42067</c:v>
                </c:pt>
                <c:pt idx="818">
                  <c:v>42068</c:v>
                </c:pt>
                <c:pt idx="819">
                  <c:v>42069</c:v>
                </c:pt>
                <c:pt idx="820">
                  <c:v>42072</c:v>
                </c:pt>
                <c:pt idx="821">
                  <c:v>42073</c:v>
                </c:pt>
                <c:pt idx="822">
                  <c:v>42074</c:v>
                </c:pt>
                <c:pt idx="823">
                  <c:v>42075</c:v>
                </c:pt>
                <c:pt idx="824">
                  <c:v>42076</c:v>
                </c:pt>
                <c:pt idx="825">
                  <c:v>42079</c:v>
                </c:pt>
                <c:pt idx="826">
                  <c:v>42080</c:v>
                </c:pt>
                <c:pt idx="827">
                  <c:v>42081</c:v>
                </c:pt>
                <c:pt idx="828">
                  <c:v>42082</c:v>
                </c:pt>
                <c:pt idx="829">
                  <c:v>42083</c:v>
                </c:pt>
                <c:pt idx="830">
                  <c:v>42086</c:v>
                </c:pt>
                <c:pt idx="831">
                  <c:v>42087</c:v>
                </c:pt>
                <c:pt idx="832">
                  <c:v>42088</c:v>
                </c:pt>
                <c:pt idx="833">
                  <c:v>42089</c:v>
                </c:pt>
                <c:pt idx="834">
                  <c:v>42090</c:v>
                </c:pt>
                <c:pt idx="835">
                  <c:v>42093</c:v>
                </c:pt>
                <c:pt idx="836">
                  <c:v>42094</c:v>
                </c:pt>
                <c:pt idx="837">
                  <c:v>42095</c:v>
                </c:pt>
                <c:pt idx="838">
                  <c:v>42096</c:v>
                </c:pt>
                <c:pt idx="839">
                  <c:v>42097</c:v>
                </c:pt>
                <c:pt idx="840">
                  <c:v>42101</c:v>
                </c:pt>
                <c:pt idx="841">
                  <c:v>42102</c:v>
                </c:pt>
                <c:pt idx="842">
                  <c:v>42103</c:v>
                </c:pt>
                <c:pt idx="843">
                  <c:v>42104</c:v>
                </c:pt>
                <c:pt idx="844">
                  <c:v>42107</c:v>
                </c:pt>
                <c:pt idx="845">
                  <c:v>42108</c:v>
                </c:pt>
                <c:pt idx="846">
                  <c:v>42109</c:v>
                </c:pt>
                <c:pt idx="847">
                  <c:v>42110</c:v>
                </c:pt>
                <c:pt idx="848">
                  <c:v>42111</c:v>
                </c:pt>
                <c:pt idx="849">
                  <c:v>42114</c:v>
                </c:pt>
                <c:pt idx="850">
                  <c:v>42115</c:v>
                </c:pt>
                <c:pt idx="851">
                  <c:v>42116</c:v>
                </c:pt>
                <c:pt idx="852">
                  <c:v>42117</c:v>
                </c:pt>
                <c:pt idx="853">
                  <c:v>42118</c:v>
                </c:pt>
                <c:pt idx="854">
                  <c:v>42121</c:v>
                </c:pt>
                <c:pt idx="855">
                  <c:v>42122</c:v>
                </c:pt>
                <c:pt idx="856">
                  <c:v>42123</c:v>
                </c:pt>
                <c:pt idx="857">
                  <c:v>42124</c:v>
                </c:pt>
                <c:pt idx="858">
                  <c:v>42128</c:v>
                </c:pt>
                <c:pt idx="859">
                  <c:v>42129</c:v>
                </c:pt>
                <c:pt idx="860">
                  <c:v>42130</c:v>
                </c:pt>
                <c:pt idx="861">
                  <c:v>42131</c:v>
                </c:pt>
                <c:pt idx="862">
                  <c:v>42132</c:v>
                </c:pt>
                <c:pt idx="863">
                  <c:v>42135</c:v>
                </c:pt>
                <c:pt idx="864">
                  <c:v>42136</c:v>
                </c:pt>
                <c:pt idx="865">
                  <c:v>42137</c:v>
                </c:pt>
                <c:pt idx="866">
                  <c:v>42138</c:v>
                </c:pt>
                <c:pt idx="867">
                  <c:v>42139</c:v>
                </c:pt>
                <c:pt idx="868">
                  <c:v>42142</c:v>
                </c:pt>
                <c:pt idx="869">
                  <c:v>42143</c:v>
                </c:pt>
                <c:pt idx="870">
                  <c:v>42144</c:v>
                </c:pt>
                <c:pt idx="871">
                  <c:v>42145</c:v>
                </c:pt>
                <c:pt idx="872">
                  <c:v>42146</c:v>
                </c:pt>
                <c:pt idx="873">
                  <c:v>42150</c:v>
                </c:pt>
                <c:pt idx="874">
                  <c:v>42151</c:v>
                </c:pt>
                <c:pt idx="875">
                  <c:v>42152</c:v>
                </c:pt>
                <c:pt idx="876">
                  <c:v>42153</c:v>
                </c:pt>
                <c:pt idx="877">
                  <c:v>42156</c:v>
                </c:pt>
                <c:pt idx="878">
                  <c:v>42157</c:v>
                </c:pt>
                <c:pt idx="879">
                  <c:v>42158</c:v>
                </c:pt>
                <c:pt idx="880">
                  <c:v>42159</c:v>
                </c:pt>
                <c:pt idx="881">
                  <c:v>42160</c:v>
                </c:pt>
                <c:pt idx="882">
                  <c:v>42163</c:v>
                </c:pt>
                <c:pt idx="883">
                  <c:v>42164</c:v>
                </c:pt>
                <c:pt idx="884">
                  <c:v>42165</c:v>
                </c:pt>
                <c:pt idx="885">
                  <c:v>42166</c:v>
                </c:pt>
                <c:pt idx="886">
                  <c:v>42167</c:v>
                </c:pt>
                <c:pt idx="887">
                  <c:v>42170</c:v>
                </c:pt>
                <c:pt idx="888">
                  <c:v>42171</c:v>
                </c:pt>
                <c:pt idx="889">
                  <c:v>42172</c:v>
                </c:pt>
                <c:pt idx="890">
                  <c:v>42173</c:v>
                </c:pt>
                <c:pt idx="891">
                  <c:v>42174</c:v>
                </c:pt>
                <c:pt idx="892">
                  <c:v>42177</c:v>
                </c:pt>
                <c:pt idx="893">
                  <c:v>42178</c:v>
                </c:pt>
                <c:pt idx="894">
                  <c:v>42179</c:v>
                </c:pt>
                <c:pt idx="895">
                  <c:v>42180</c:v>
                </c:pt>
                <c:pt idx="896">
                  <c:v>42181</c:v>
                </c:pt>
                <c:pt idx="897">
                  <c:v>42184</c:v>
                </c:pt>
                <c:pt idx="898">
                  <c:v>42185</c:v>
                </c:pt>
                <c:pt idx="899">
                  <c:v>42186</c:v>
                </c:pt>
                <c:pt idx="900">
                  <c:v>42187</c:v>
                </c:pt>
                <c:pt idx="901">
                  <c:v>42188</c:v>
                </c:pt>
                <c:pt idx="902">
                  <c:v>42191</c:v>
                </c:pt>
                <c:pt idx="903">
                  <c:v>42192</c:v>
                </c:pt>
                <c:pt idx="904">
                  <c:v>42193</c:v>
                </c:pt>
                <c:pt idx="905">
                  <c:v>42194</c:v>
                </c:pt>
                <c:pt idx="906">
                  <c:v>42195</c:v>
                </c:pt>
                <c:pt idx="907">
                  <c:v>42198</c:v>
                </c:pt>
                <c:pt idx="908">
                  <c:v>42199</c:v>
                </c:pt>
                <c:pt idx="909">
                  <c:v>42200</c:v>
                </c:pt>
                <c:pt idx="910">
                  <c:v>42201</c:v>
                </c:pt>
                <c:pt idx="911">
                  <c:v>42202</c:v>
                </c:pt>
                <c:pt idx="912">
                  <c:v>42205</c:v>
                </c:pt>
                <c:pt idx="913">
                  <c:v>42206</c:v>
                </c:pt>
                <c:pt idx="914">
                  <c:v>42207</c:v>
                </c:pt>
                <c:pt idx="915">
                  <c:v>42208</c:v>
                </c:pt>
                <c:pt idx="916">
                  <c:v>42209</c:v>
                </c:pt>
                <c:pt idx="917">
                  <c:v>42212</c:v>
                </c:pt>
                <c:pt idx="918">
                  <c:v>42213</c:v>
                </c:pt>
                <c:pt idx="919">
                  <c:v>42214</c:v>
                </c:pt>
                <c:pt idx="920">
                  <c:v>42215</c:v>
                </c:pt>
                <c:pt idx="921">
                  <c:v>42216</c:v>
                </c:pt>
                <c:pt idx="922">
                  <c:v>42219</c:v>
                </c:pt>
                <c:pt idx="923">
                  <c:v>42220</c:v>
                </c:pt>
                <c:pt idx="924">
                  <c:v>42221</c:v>
                </c:pt>
                <c:pt idx="925">
                  <c:v>42222</c:v>
                </c:pt>
                <c:pt idx="926">
                  <c:v>42223</c:v>
                </c:pt>
                <c:pt idx="927">
                  <c:v>42226</c:v>
                </c:pt>
                <c:pt idx="928">
                  <c:v>42227</c:v>
                </c:pt>
                <c:pt idx="929">
                  <c:v>42228</c:v>
                </c:pt>
                <c:pt idx="930">
                  <c:v>42229</c:v>
                </c:pt>
                <c:pt idx="931">
                  <c:v>42230</c:v>
                </c:pt>
                <c:pt idx="932">
                  <c:v>42233</c:v>
                </c:pt>
                <c:pt idx="933">
                  <c:v>42234</c:v>
                </c:pt>
                <c:pt idx="934">
                  <c:v>42235</c:v>
                </c:pt>
                <c:pt idx="935">
                  <c:v>42236</c:v>
                </c:pt>
                <c:pt idx="936">
                  <c:v>42237</c:v>
                </c:pt>
                <c:pt idx="937">
                  <c:v>42240</c:v>
                </c:pt>
                <c:pt idx="938">
                  <c:v>42241</c:v>
                </c:pt>
                <c:pt idx="939">
                  <c:v>42242</c:v>
                </c:pt>
                <c:pt idx="940">
                  <c:v>42243</c:v>
                </c:pt>
                <c:pt idx="941">
                  <c:v>42244</c:v>
                </c:pt>
                <c:pt idx="942">
                  <c:v>42247</c:v>
                </c:pt>
                <c:pt idx="943">
                  <c:v>42248</c:v>
                </c:pt>
                <c:pt idx="944">
                  <c:v>42249</c:v>
                </c:pt>
                <c:pt idx="945">
                  <c:v>42250</c:v>
                </c:pt>
                <c:pt idx="946">
                  <c:v>42251</c:v>
                </c:pt>
                <c:pt idx="947">
                  <c:v>42254</c:v>
                </c:pt>
                <c:pt idx="948">
                  <c:v>42255</c:v>
                </c:pt>
                <c:pt idx="949">
                  <c:v>42256</c:v>
                </c:pt>
                <c:pt idx="950">
                  <c:v>42257</c:v>
                </c:pt>
                <c:pt idx="951">
                  <c:v>42258</c:v>
                </c:pt>
                <c:pt idx="952">
                  <c:v>42261</c:v>
                </c:pt>
                <c:pt idx="953">
                  <c:v>42262</c:v>
                </c:pt>
                <c:pt idx="954">
                  <c:v>42263</c:v>
                </c:pt>
                <c:pt idx="955">
                  <c:v>42264</c:v>
                </c:pt>
                <c:pt idx="956">
                  <c:v>42265</c:v>
                </c:pt>
                <c:pt idx="957">
                  <c:v>42268</c:v>
                </c:pt>
                <c:pt idx="958">
                  <c:v>42270</c:v>
                </c:pt>
                <c:pt idx="959">
                  <c:v>42272</c:v>
                </c:pt>
                <c:pt idx="960">
                  <c:v>42276</c:v>
                </c:pt>
                <c:pt idx="961">
                  <c:v>42278</c:v>
                </c:pt>
                <c:pt idx="962">
                  <c:v>42279</c:v>
                </c:pt>
                <c:pt idx="963">
                  <c:v>42282</c:v>
                </c:pt>
                <c:pt idx="964">
                  <c:v>42283</c:v>
                </c:pt>
                <c:pt idx="965">
                  <c:v>42283</c:v>
                </c:pt>
                <c:pt idx="966">
                  <c:v>42284</c:v>
                </c:pt>
                <c:pt idx="967">
                  <c:v>42285</c:v>
                </c:pt>
                <c:pt idx="968">
                  <c:v>42286</c:v>
                </c:pt>
                <c:pt idx="969">
                  <c:v>42289</c:v>
                </c:pt>
                <c:pt idx="970">
                  <c:v>42290</c:v>
                </c:pt>
                <c:pt idx="971">
                  <c:v>42291</c:v>
                </c:pt>
                <c:pt idx="972">
                  <c:v>42292</c:v>
                </c:pt>
                <c:pt idx="973">
                  <c:v>42293</c:v>
                </c:pt>
                <c:pt idx="974">
                  <c:v>42296</c:v>
                </c:pt>
                <c:pt idx="975">
                  <c:v>42297</c:v>
                </c:pt>
                <c:pt idx="976">
                  <c:v>42298</c:v>
                </c:pt>
                <c:pt idx="977">
                  <c:v>42299</c:v>
                </c:pt>
                <c:pt idx="978">
                  <c:v>42300</c:v>
                </c:pt>
                <c:pt idx="979">
                  <c:v>42303</c:v>
                </c:pt>
                <c:pt idx="980">
                  <c:v>42304</c:v>
                </c:pt>
                <c:pt idx="981">
                  <c:v>42305</c:v>
                </c:pt>
                <c:pt idx="982">
                  <c:v>42306</c:v>
                </c:pt>
                <c:pt idx="983">
                  <c:v>42307</c:v>
                </c:pt>
                <c:pt idx="984">
                  <c:v>42310</c:v>
                </c:pt>
                <c:pt idx="985">
                  <c:v>42311</c:v>
                </c:pt>
                <c:pt idx="986">
                  <c:v>42312</c:v>
                </c:pt>
                <c:pt idx="987">
                  <c:v>42313</c:v>
                </c:pt>
                <c:pt idx="988">
                  <c:v>42314</c:v>
                </c:pt>
                <c:pt idx="989">
                  <c:v>42317</c:v>
                </c:pt>
                <c:pt idx="990">
                  <c:v>42318</c:v>
                </c:pt>
                <c:pt idx="991">
                  <c:v>42319</c:v>
                </c:pt>
                <c:pt idx="992">
                  <c:v>42320</c:v>
                </c:pt>
                <c:pt idx="993">
                  <c:v>42321</c:v>
                </c:pt>
                <c:pt idx="994">
                  <c:v>42324</c:v>
                </c:pt>
                <c:pt idx="995">
                  <c:v>42325</c:v>
                </c:pt>
                <c:pt idx="996">
                  <c:v>42326</c:v>
                </c:pt>
                <c:pt idx="997">
                  <c:v>42327</c:v>
                </c:pt>
                <c:pt idx="998">
                  <c:v>42328</c:v>
                </c:pt>
                <c:pt idx="999">
                  <c:v>42331</c:v>
                </c:pt>
                <c:pt idx="1000">
                  <c:v>42332</c:v>
                </c:pt>
                <c:pt idx="1001">
                  <c:v>42333</c:v>
                </c:pt>
                <c:pt idx="1002">
                  <c:v>42334</c:v>
                </c:pt>
                <c:pt idx="1003">
                  <c:v>42335</c:v>
                </c:pt>
                <c:pt idx="1004">
                  <c:v>42338</c:v>
                </c:pt>
                <c:pt idx="1005">
                  <c:v>42339</c:v>
                </c:pt>
                <c:pt idx="1006">
                  <c:v>42340</c:v>
                </c:pt>
                <c:pt idx="1007">
                  <c:v>42341</c:v>
                </c:pt>
                <c:pt idx="1008">
                  <c:v>42342</c:v>
                </c:pt>
                <c:pt idx="1009">
                  <c:v>42345</c:v>
                </c:pt>
                <c:pt idx="1010">
                  <c:v>42346</c:v>
                </c:pt>
                <c:pt idx="1011">
                  <c:v>42347</c:v>
                </c:pt>
                <c:pt idx="1012">
                  <c:v>42348</c:v>
                </c:pt>
                <c:pt idx="1013">
                  <c:v>42349</c:v>
                </c:pt>
                <c:pt idx="1014">
                  <c:v>42352</c:v>
                </c:pt>
                <c:pt idx="1015">
                  <c:v>42353</c:v>
                </c:pt>
                <c:pt idx="1016">
                  <c:v>42354</c:v>
                </c:pt>
                <c:pt idx="1017">
                  <c:v>42355</c:v>
                </c:pt>
                <c:pt idx="1018">
                  <c:v>42356</c:v>
                </c:pt>
                <c:pt idx="1019">
                  <c:v>42359</c:v>
                </c:pt>
                <c:pt idx="1020">
                  <c:v>42360</c:v>
                </c:pt>
                <c:pt idx="1021">
                  <c:v>42361</c:v>
                </c:pt>
                <c:pt idx="1022">
                  <c:v>42366</c:v>
                </c:pt>
                <c:pt idx="1023">
                  <c:v>42367</c:v>
                </c:pt>
                <c:pt idx="1024">
                  <c:v>42368</c:v>
                </c:pt>
                <c:pt idx="1025">
                  <c:v>42369</c:v>
                </c:pt>
                <c:pt idx="1026">
                  <c:v>42373</c:v>
                </c:pt>
                <c:pt idx="1027">
                  <c:v>42374</c:v>
                </c:pt>
                <c:pt idx="1028">
                  <c:v>42376</c:v>
                </c:pt>
                <c:pt idx="1029">
                  <c:v>42377</c:v>
                </c:pt>
                <c:pt idx="1030">
                  <c:v>42380</c:v>
                </c:pt>
                <c:pt idx="1031">
                  <c:v>42381</c:v>
                </c:pt>
                <c:pt idx="1032">
                  <c:v>42382</c:v>
                </c:pt>
                <c:pt idx="1033">
                  <c:v>42383</c:v>
                </c:pt>
                <c:pt idx="1034">
                  <c:v>42384</c:v>
                </c:pt>
                <c:pt idx="1035">
                  <c:v>42387</c:v>
                </c:pt>
                <c:pt idx="1036">
                  <c:v>42388</c:v>
                </c:pt>
                <c:pt idx="1037">
                  <c:v>42389</c:v>
                </c:pt>
                <c:pt idx="1038">
                  <c:v>42390</c:v>
                </c:pt>
                <c:pt idx="1039">
                  <c:v>42391</c:v>
                </c:pt>
                <c:pt idx="1040">
                  <c:v>42394</c:v>
                </c:pt>
                <c:pt idx="1041">
                  <c:v>42395</c:v>
                </c:pt>
                <c:pt idx="1042">
                  <c:v>42396</c:v>
                </c:pt>
                <c:pt idx="1043">
                  <c:v>42397</c:v>
                </c:pt>
                <c:pt idx="1044">
                  <c:v>42398</c:v>
                </c:pt>
                <c:pt idx="1045">
                  <c:v>42401</c:v>
                </c:pt>
                <c:pt idx="1046">
                  <c:v>42402</c:v>
                </c:pt>
                <c:pt idx="1047">
                  <c:v>42403</c:v>
                </c:pt>
                <c:pt idx="1048">
                  <c:v>42404</c:v>
                </c:pt>
                <c:pt idx="1049">
                  <c:v>42405</c:v>
                </c:pt>
                <c:pt idx="1050">
                  <c:v>42408</c:v>
                </c:pt>
                <c:pt idx="1051">
                  <c:v>42409</c:v>
                </c:pt>
                <c:pt idx="1052">
                  <c:v>42410</c:v>
                </c:pt>
              </c:numCache>
            </c:numRef>
          </c:cat>
          <c:val>
            <c:numRef>
              <c:f>Rohdaten!$E$2:$E$1054</c:f>
              <c:numCache>
                <c:formatCode>#,##0.000</c:formatCode>
                <c:ptCount val="1053"/>
                <c:pt idx="0">
                  <c:v>2.008</c:v>
                </c:pt>
                <c:pt idx="1">
                  <c:v>2.0049999999999999</c:v>
                </c:pt>
                <c:pt idx="2">
                  <c:v>2.0009999999999999</c:v>
                </c:pt>
                <c:pt idx="3">
                  <c:v>2.0009999999999999</c:v>
                </c:pt>
                <c:pt idx="4">
                  <c:v>2.0019999999999998</c:v>
                </c:pt>
                <c:pt idx="5">
                  <c:v>2</c:v>
                </c:pt>
                <c:pt idx="6">
                  <c:v>1.9970000000000001</c:v>
                </c:pt>
                <c:pt idx="7">
                  <c:v>1.9950000000000001</c:v>
                </c:pt>
                <c:pt idx="8">
                  <c:v>1.988</c:v>
                </c:pt>
                <c:pt idx="9">
                  <c:v>1.976</c:v>
                </c:pt>
                <c:pt idx="10">
                  <c:v>1.9670000000000001</c:v>
                </c:pt>
                <c:pt idx="11">
                  <c:v>1.9550000000000001</c:v>
                </c:pt>
                <c:pt idx="12">
                  <c:v>1.9470000000000001</c:v>
                </c:pt>
                <c:pt idx="13">
                  <c:v>1.9370000000000001</c:v>
                </c:pt>
                <c:pt idx="14">
                  <c:v>1.93</c:v>
                </c:pt>
                <c:pt idx="15">
                  <c:v>1.9179999999999999</c:v>
                </c:pt>
                <c:pt idx="16">
                  <c:v>1.903</c:v>
                </c:pt>
                <c:pt idx="17">
                  <c:v>1.89</c:v>
                </c:pt>
                <c:pt idx="18">
                  <c:v>1.8819999999999999</c:v>
                </c:pt>
                <c:pt idx="19">
                  <c:v>1.875</c:v>
                </c:pt>
                <c:pt idx="20">
                  <c:v>1.8680000000000001</c:v>
                </c:pt>
                <c:pt idx="21">
                  <c:v>1.8560000000000001</c:v>
                </c:pt>
                <c:pt idx="22">
                  <c:v>1.8420000000000001</c:v>
                </c:pt>
                <c:pt idx="23">
                  <c:v>1.8320000000000001</c:v>
                </c:pt>
                <c:pt idx="24">
                  <c:v>1.8260000000000001</c:v>
                </c:pt>
                <c:pt idx="25">
                  <c:v>1.8180000000000001</c:v>
                </c:pt>
                <c:pt idx="26">
                  <c:v>1.8120000000000001</c:v>
                </c:pt>
                <c:pt idx="27">
                  <c:v>1.804</c:v>
                </c:pt>
                <c:pt idx="28">
                  <c:v>1.7929999999999999</c:v>
                </c:pt>
                <c:pt idx="29">
                  <c:v>1.784</c:v>
                </c:pt>
                <c:pt idx="30">
                  <c:v>1.7789999999999999</c:v>
                </c:pt>
                <c:pt idx="31">
                  <c:v>1.7729999999999999</c:v>
                </c:pt>
                <c:pt idx="32">
                  <c:v>1.768</c:v>
                </c:pt>
                <c:pt idx="33">
                  <c:v>1.762</c:v>
                </c:pt>
                <c:pt idx="34">
                  <c:v>1.754</c:v>
                </c:pt>
                <c:pt idx="35">
                  <c:v>1.7450000000000001</c:v>
                </c:pt>
                <c:pt idx="36">
                  <c:v>1.7370000000000001</c:v>
                </c:pt>
                <c:pt idx="37">
                  <c:v>1.732</c:v>
                </c:pt>
                <c:pt idx="38">
                  <c:v>1.7250000000000001</c:v>
                </c:pt>
                <c:pt idx="39">
                  <c:v>1.7170000000000001</c:v>
                </c:pt>
                <c:pt idx="40">
                  <c:v>1.71</c:v>
                </c:pt>
                <c:pt idx="41">
                  <c:v>1.702</c:v>
                </c:pt>
                <c:pt idx="42">
                  <c:v>1.6970000000000001</c:v>
                </c:pt>
                <c:pt idx="43">
                  <c:v>1.6910000000000001</c:v>
                </c:pt>
                <c:pt idx="44">
                  <c:v>1.6839999999999999</c:v>
                </c:pt>
                <c:pt idx="45">
                  <c:v>1.675</c:v>
                </c:pt>
                <c:pt idx="46">
                  <c:v>1.669</c:v>
                </c:pt>
                <c:pt idx="47">
                  <c:v>1.6639999999999999</c:v>
                </c:pt>
                <c:pt idx="48">
                  <c:v>1.6579999999999999</c:v>
                </c:pt>
                <c:pt idx="49">
                  <c:v>1.6519999999999999</c:v>
                </c:pt>
                <c:pt idx="50">
                  <c:v>1.6479999999999999</c:v>
                </c:pt>
                <c:pt idx="51">
                  <c:v>1.6419999999999999</c:v>
                </c:pt>
                <c:pt idx="52">
                  <c:v>1.6359999999999999</c:v>
                </c:pt>
                <c:pt idx="53">
                  <c:v>1.627</c:v>
                </c:pt>
                <c:pt idx="54">
                  <c:v>1.62</c:v>
                </c:pt>
                <c:pt idx="55">
                  <c:v>1.6140000000000001</c:v>
                </c:pt>
                <c:pt idx="56">
                  <c:v>1.599</c:v>
                </c:pt>
                <c:pt idx="57">
                  <c:v>1.5840000000000001</c:v>
                </c:pt>
                <c:pt idx="58">
                  <c:v>1.5720000000000001</c:v>
                </c:pt>
                <c:pt idx="59">
                  <c:v>1.5609999999999999</c:v>
                </c:pt>
                <c:pt idx="60">
                  <c:v>1.552</c:v>
                </c:pt>
                <c:pt idx="61">
                  <c:v>1.544</c:v>
                </c:pt>
                <c:pt idx="62">
                  <c:v>1.5349999999999999</c:v>
                </c:pt>
                <c:pt idx="63">
                  <c:v>1.5269999999999999</c:v>
                </c:pt>
                <c:pt idx="64">
                  <c:v>1.5189999999999999</c:v>
                </c:pt>
                <c:pt idx="65">
                  <c:v>1.5129999999999999</c:v>
                </c:pt>
                <c:pt idx="66">
                  <c:v>1.5049999999999999</c:v>
                </c:pt>
                <c:pt idx="67">
                  <c:v>1.4950000000000001</c:v>
                </c:pt>
                <c:pt idx="68">
                  <c:v>1.4850000000000001</c:v>
                </c:pt>
                <c:pt idx="69">
                  <c:v>1.474</c:v>
                </c:pt>
                <c:pt idx="70">
                  <c:v>1.464</c:v>
                </c:pt>
                <c:pt idx="71">
                  <c:v>1.4550000000000001</c:v>
                </c:pt>
                <c:pt idx="72">
                  <c:v>1.448</c:v>
                </c:pt>
                <c:pt idx="73">
                  <c:v>1.44</c:v>
                </c:pt>
                <c:pt idx="74">
                  <c:v>1.4330000000000001</c:v>
                </c:pt>
                <c:pt idx="75">
                  <c:v>1.4259999999999999</c:v>
                </c:pt>
                <c:pt idx="76">
                  <c:v>1.42</c:v>
                </c:pt>
                <c:pt idx="77">
                  <c:v>1.4159999999999999</c:v>
                </c:pt>
                <c:pt idx="78">
                  <c:v>1.41</c:v>
                </c:pt>
                <c:pt idx="79">
                  <c:v>1.407</c:v>
                </c:pt>
                <c:pt idx="80">
                  <c:v>1.405</c:v>
                </c:pt>
                <c:pt idx="81">
                  <c:v>1.4019999999999999</c:v>
                </c:pt>
                <c:pt idx="82">
                  <c:v>1.3979999999999999</c:v>
                </c:pt>
                <c:pt idx="83">
                  <c:v>1.393</c:v>
                </c:pt>
                <c:pt idx="84">
                  <c:v>1.387</c:v>
                </c:pt>
                <c:pt idx="85">
                  <c:v>1.381</c:v>
                </c:pt>
                <c:pt idx="86">
                  <c:v>1.375</c:v>
                </c:pt>
                <c:pt idx="87">
                  <c:v>1.3720000000000001</c:v>
                </c:pt>
                <c:pt idx="88">
                  <c:v>1.3640000000000001</c:v>
                </c:pt>
                <c:pt idx="89">
                  <c:v>1.357</c:v>
                </c:pt>
                <c:pt idx="90">
                  <c:v>1.3520000000000001</c:v>
                </c:pt>
                <c:pt idx="91">
                  <c:v>1.3480000000000001</c:v>
                </c:pt>
                <c:pt idx="92">
                  <c:v>1.3420000000000001</c:v>
                </c:pt>
                <c:pt idx="93">
                  <c:v>1.335</c:v>
                </c:pt>
                <c:pt idx="94">
                  <c:v>1.329</c:v>
                </c:pt>
                <c:pt idx="95">
                  <c:v>1.321</c:v>
                </c:pt>
                <c:pt idx="96">
                  <c:v>1.3109999999999999</c:v>
                </c:pt>
                <c:pt idx="97">
                  <c:v>1.3029999999999999</c:v>
                </c:pt>
                <c:pt idx="98">
                  <c:v>1.2949999999999999</c:v>
                </c:pt>
                <c:pt idx="99">
                  <c:v>1.288</c:v>
                </c:pt>
                <c:pt idx="100">
                  <c:v>1.284</c:v>
                </c:pt>
                <c:pt idx="101">
                  <c:v>1.2809999999999999</c:v>
                </c:pt>
                <c:pt idx="102">
                  <c:v>1.2769999999999999</c:v>
                </c:pt>
                <c:pt idx="103">
                  <c:v>1.276</c:v>
                </c:pt>
                <c:pt idx="104">
                  <c:v>1.276</c:v>
                </c:pt>
                <c:pt idx="105">
                  <c:v>1.276</c:v>
                </c:pt>
                <c:pt idx="106">
                  <c:v>1.272</c:v>
                </c:pt>
                <c:pt idx="107">
                  <c:v>1.268</c:v>
                </c:pt>
                <c:pt idx="108">
                  <c:v>1.2669999999999999</c:v>
                </c:pt>
                <c:pt idx="109">
                  <c:v>1.2649999999999999</c:v>
                </c:pt>
                <c:pt idx="110">
                  <c:v>1.264</c:v>
                </c:pt>
                <c:pt idx="111">
                  <c:v>1.2589999999999999</c:v>
                </c:pt>
                <c:pt idx="112">
                  <c:v>1.2549999999999999</c:v>
                </c:pt>
                <c:pt idx="113">
                  <c:v>1.25</c:v>
                </c:pt>
                <c:pt idx="114">
                  <c:v>1.246</c:v>
                </c:pt>
                <c:pt idx="115">
                  <c:v>1.242</c:v>
                </c:pt>
                <c:pt idx="116">
                  <c:v>1.24</c:v>
                </c:pt>
                <c:pt idx="117">
                  <c:v>1.2370000000000001</c:v>
                </c:pt>
                <c:pt idx="118">
                  <c:v>1.232</c:v>
                </c:pt>
                <c:pt idx="119">
                  <c:v>1.228</c:v>
                </c:pt>
                <c:pt idx="120">
                  <c:v>1.224</c:v>
                </c:pt>
                <c:pt idx="121">
                  <c:v>1.2230000000000001</c:v>
                </c:pt>
                <c:pt idx="122">
                  <c:v>1.2210000000000001</c:v>
                </c:pt>
                <c:pt idx="123">
                  <c:v>1.2230000000000001</c:v>
                </c:pt>
                <c:pt idx="124">
                  <c:v>1.222</c:v>
                </c:pt>
                <c:pt idx="125">
                  <c:v>1.222</c:v>
                </c:pt>
                <c:pt idx="126">
                  <c:v>1.2230000000000001</c:v>
                </c:pt>
                <c:pt idx="127">
                  <c:v>1.224</c:v>
                </c:pt>
                <c:pt idx="128">
                  <c:v>1.226</c:v>
                </c:pt>
                <c:pt idx="129">
                  <c:v>1.226</c:v>
                </c:pt>
                <c:pt idx="130">
                  <c:v>1.2210000000000001</c:v>
                </c:pt>
                <c:pt idx="131">
                  <c:v>1.214</c:v>
                </c:pt>
                <c:pt idx="132">
                  <c:v>1.214</c:v>
                </c:pt>
                <c:pt idx="133">
                  <c:v>1.214</c:v>
                </c:pt>
                <c:pt idx="134">
                  <c:v>1.212</c:v>
                </c:pt>
                <c:pt idx="135">
                  <c:v>1.212</c:v>
                </c:pt>
                <c:pt idx="136">
                  <c:v>1.2130000000000001</c:v>
                </c:pt>
                <c:pt idx="137">
                  <c:v>1.212</c:v>
                </c:pt>
                <c:pt idx="138">
                  <c:v>1.2130000000000001</c:v>
                </c:pt>
                <c:pt idx="139">
                  <c:v>1.2130000000000001</c:v>
                </c:pt>
                <c:pt idx="140">
                  <c:v>1.2130000000000001</c:v>
                </c:pt>
                <c:pt idx="141">
                  <c:v>1.21</c:v>
                </c:pt>
                <c:pt idx="142">
                  <c:v>1.206</c:v>
                </c:pt>
                <c:pt idx="143">
                  <c:v>1.202</c:v>
                </c:pt>
                <c:pt idx="144">
                  <c:v>1.1180000000000001</c:v>
                </c:pt>
                <c:pt idx="145">
                  <c:v>1.1040000000000001</c:v>
                </c:pt>
                <c:pt idx="146">
                  <c:v>1.095</c:v>
                </c:pt>
                <c:pt idx="147">
                  <c:v>1.0840000000000001</c:v>
                </c:pt>
                <c:pt idx="148">
                  <c:v>1.0660000000000001</c:v>
                </c:pt>
                <c:pt idx="149">
                  <c:v>1.054</c:v>
                </c:pt>
                <c:pt idx="150">
                  <c:v>1.044</c:v>
                </c:pt>
                <c:pt idx="151">
                  <c:v>1.036</c:v>
                </c:pt>
                <c:pt idx="152">
                  <c:v>1.03</c:v>
                </c:pt>
                <c:pt idx="153">
                  <c:v>1.0209999999999999</c:v>
                </c:pt>
                <c:pt idx="154">
                  <c:v>1.0109999999999999</c:v>
                </c:pt>
                <c:pt idx="155">
                  <c:v>1</c:v>
                </c:pt>
                <c:pt idx="156">
                  <c:v>0.99399999999999999</c:v>
                </c:pt>
                <c:pt idx="157">
                  <c:v>0.98899999999999999</c:v>
                </c:pt>
                <c:pt idx="158">
                  <c:v>0.98299999999999998</c:v>
                </c:pt>
                <c:pt idx="159">
                  <c:v>0.97599999999999998</c:v>
                </c:pt>
                <c:pt idx="160">
                  <c:v>0.95599999999999996</c:v>
                </c:pt>
                <c:pt idx="161">
                  <c:v>0.94599999999999995</c:v>
                </c:pt>
                <c:pt idx="162">
                  <c:v>0.93700000000000006</c:v>
                </c:pt>
                <c:pt idx="163">
                  <c:v>0.92900000000000005</c:v>
                </c:pt>
                <c:pt idx="164">
                  <c:v>0.93</c:v>
                </c:pt>
                <c:pt idx="165">
                  <c:v>0.92700000000000005</c:v>
                </c:pt>
                <c:pt idx="166">
                  <c:v>0.92200000000000004</c:v>
                </c:pt>
                <c:pt idx="167">
                  <c:v>0.91800000000000004</c:v>
                </c:pt>
                <c:pt idx="168">
                  <c:v>0.91</c:v>
                </c:pt>
                <c:pt idx="169">
                  <c:v>0.90300000000000002</c:v>
                </c:pt>
                <c:pt idx="170">
                  <c:v>0.89700000000000002</c:v>
                </c:pt>
                <c:pt idx="171">
                  <c:v>0.89300000000000002</c:v>
                </c:pt>
                <c:pt idx="172">
                  <c:v>0.88700000000000001</c:v>
                </c:pt>
                <c:pt idx="173">
                  <c:v>0.88200000000000001</c:v>
                </c:pt>
                <c:pt idx="174">
                  <c:v>0.875</c:v>
                </c:pt>
                <c:pt idx="175">
                  <c:v>0.86699999999999999</c:v>
                </c:pt>
                <c:pt idx="176">
                  <c:v>0.86</c:v>
                </c:pt>
                <c:pt idx="177">
                  <c:v>0.85199999999999998</c:v>
                </c:pt>
                <c:pt idx="178">
                  <c:v>0.84399999999999997</c:v>
                </c:pt>
                <c:pt idx="179">
                  <c:v>0.83599999999999997</c:v>
                </c:pt>
                <c:pt idx="180">
                  <c:v>0.83199999999999996</c:v>
                </c:pt>
                <c:pt idx="181">
                  <c:v>0.82499999999999996</c:v>
                </c:pt>
                <c:pt idx="182">
                  <c:v>0.81899999999999995</c:v>
                </c:pt>
                <c:pt idx="183">
                  <c:v>0.81200000000000006</c:v>
                </c:pt>
                <c:pt idx="184">
                  <c:v>0.80500000000000005</c:v>
                </c:pt>
                <c:pt idx="185">
                  <c:v>0.79800000000000004</c:v>
                </c:pt>
                <c:pt idx="186">
                  <c:v>0.79100000000000004</c:v>
                </c:pt>
                <c:pt idx="187">
                  <c:v>0.78200000000000003</c:v>
                </c:pt>
                <c:pt idx="188">
                  <c:v>0.77600000000000002</c:v>
                </c:pt>
                <c:pt idx="189">
                  <c:v>0.77300000000000002</c:v>
                </c:pt>
                <c:pt idx="190">
                  <c:v>0.76600000000000001</c:v>
                </c:pt>
                <c:pt idx="191">
                  <c:v>0.75900000000000001</c:v>
                </c:pt>
                <c:pt idx="192">
                  <c:v>0.753</c:v>
                </c:pt>
                <c:pt idx="193">
                  <c:v>0.75</c:v>
                </c:pt>
                <c:pt idx="194">
                  <c:v>0.746</c:v>
                </c:pt>
                <c:pt idx="195">
                  <c:v>0.74199999999999999</c:v>
                </c:pt>
                <c:pt idx="196">
                  <c:v>0.73499999999999999</c:v>
                </c:pt>
                <c:pt idx="197">
                  <c:v>0.72799999999999998</c:v>
                </c:pt>
                <c:pt idx="198">
                  <c:v>0.71899999999999997</c:v>
                </c:pt>
                <c:pt idx="199">
                  <c:v>0.71099999999999997</c:v>
                </c:pt>
                <c:pt idx="200">
                  <c:v>0.70299999999999996</c:v>
                </c:pt>
                <c:pt idx="201">
                  <c:v>0.69699999999999995</c:v>
                </c:pt>
                <c:pt idx="202">
                  <c:v>0.69399999999999995</c:v>
                </c:pt>
                <c:pt idx="203">
                  <c:v>0.69</c:v>
                </c:pt>
                <c:pt idx="204">
                  <c:v>0.68400000000000005</c:v>
                </c:pt>
                <c:pt idx="205">
                  <c:v>0.68500000000000005</c:v>
                </c:pt>
                <c:pt idx="206">
                  <c:v>0.68100000000000005</c:v>
                </c:pt>
                <c:pt idx="207">
                  <c:v>0.67700000000000005</c:v>
                </c:pt>
                <c:pt idx="208">
                  <c:v>0.67500000000000004</c:v>
                </c:pt>
                <c:pt idx="209">
                  <c:v>0.67</c:v>
                </c:pt>
                <c:pt idx="210">
                  <c:v>0.66600000000000004</c:v>
                </c:pt>
                <c:pt idx="211">
                  <c:v>0.66200000000000003</c:v>
                </c:pt>
                <c:pt idx="212">
                  <c:v>0.65900000000000003</c:v>
                </c:pt>
                <c:pt idx="213">
                  <c:v>0.65500000000000003</c:v>
                </c:pt>
                <c:pt idx="214">
                  <c:v>0.65400000000000003</c:v>
                </c:pt>
                <c:pt idx="215">
                  <c:v>0.65200000000000002</c:v>
                </c:pt>
                <c:pt idx="216">
                  <c:v>0.65100000000000002</c:v>
                </c:pt>
                <c:pt idx="217">
                  <c:v>0.64800000000000002</c:v>
                </c:pt>
                <c:pt idx="218">
                  <c:v>0.64300000000000002</c:v>
                </c:pt>
                <c:pt idx="219">
                  <c:v>0.64100000000000001</c:v>
                </c:pt>
                <c:pt idx="220">
                  <c:v>0.64</c:v>
                </c:pt>
                <c:pt idx="221">
                  <c:v>0.63800000000000001</c:v>
                </c:pt>
                <c:pt idx="222">
                  <c:v>0.63400000000000001</c:v>
                </c:pt>
                <c:pt idx="223">
                  <c:v>0.63100000000000001</c:v>
                </c:pt>
                <c:pt idx="224">
                  <c:v>0.627</c:v>
                </c:pt>
                <c:pt idx="225">
                  <c:v>0.624</c:v>
                </c:pt>
                <c:pt idx="226">
                  <c:v>0.621</c:v>
                </c:pt>
                <c:pt idx="227">
                  <c:v>0.61499999999999999</c:v>
                </c:pt>
                <c:pt idx="228">
                  <c:v>0.61099999999999999</c:v>
                </c:pt>
                <c:pt idx="229">
                  <c:v>0.60699999999999998</c:v>
                </c:pt>
                <c:pt idx="230">
                  <c:v>0.60199999999999998</c:v>
                </c:pt>
                <c:pt idx="231">
                  <c:v>0.59699999999999998</c:v>
                </c:pt>
                <c:pt idx="232">
                  <c:v>0.59199999999999997</c:v>
                </c:pt>
                <c:pt idx="233">
                  <c:v>0.58899999999999997</c:v>
                </c:pt>
                <c:pt idx="234">
                  <c:v>0.58699999999999997</c:v>
                </c:pt>
                <c:pt idx="235">
                  <c:v>0.58599999999999997</c:v>
                </c:pt>
                <c:pt idx="236">
                  <c:v>0.58499999999999996</c:v>
                </c:pt>
                <c:pt idx="237">
                  <c:v>0.58399999999999996</c:v>
                </c:pt>
                <c:pt idx="238">
                  <c:v>0.58299999999999996</c:v>
                </c:pt>
                <c:pt idx="239">
                  <c:v>0.58199999999999996</c:v>
                </c:pt>
                <c:pt idx="240">
                  <c:v>0.58199999999999996</c:v>
                </c:pt>
                <c:pt idx="241">
                  <c:v>0.58199999999999996</c:v>
                </c:pt>
                <c:pt idx="242">
                  <c:v>0.58099999999999996</c:v>
                </c:pt>
                <c:pt idx="243">
                  <c:v>0.58099999999999996</c:v>
                </c:pt>
                <c:pt idx="244">
                  <c:v>0.57999999999999996</c:v>
                </c:pt>
                <c:pt idx="245">
                  <c:v>0.57999999999999996</c:v>
                </c:pt>
                <c:pt idx="246">
                  <c:v>0.57799999999999996</c:v>
                </c:pt>
                <c:pt idx="247">
                  <c:v>0.57599999999999996</c:v>
                </c:pt>
                <c:pt idx="248">
                  <c:v>0.57399999999999995</c:v>
                </c:pt>
                <c:pt idx="249">
                  <c:v>0.57399999999999995</c:v>
                </c:pt>
                <c:pt idx="250">
                  <c:v>0.57399999999999995</c:v>
                </c:pt>
                <c:pt idx="251">
                  <c:v>0.57299999999999995</c:v>
                </c:pt>
                <c:pt idx="252">
                  <c:v>0.56999999999999995</c:v>
                </c:pt>
                <c:pt idx="253">
                  <c:v>0.55800000000000005</c:v>
                </c:pt>
                <c:pt idx="254">
                  <c:v>0.54700000000000004</c:v>
                </c:pt>
                <c:pt idx="255">
                  <c:v>0.54</c:v>
                </c:pt>
                <c:pt idx="256">
                  <c:v>0.54</c:v>
                </c:pt>
                <c:pt idx="257">
                  <c:v>0.53900000000000003</c:v>
                </c:pt>
                <c:pt idx="258">
                  <c:v>0.53700000000000003</c:v>
                </c:pt>
                <c:pt idx="259">
                  <c:v>0.53900000000000003</c:v>
                </c:pt>
                <c:pt idx="260">
                  <c:v>0.54</c:v>
                </c:pt>
                <c:pt idx="261">
                  <c:v>0.54200000000000004</c:v>
                </c:pt>
                <c:pt idx="262">
                  <c:v>0.54300000000000004</c:v>
                </c:pt>
                <c:pt idx="263">
                  <c:v>0.54300000000000004</c:v>
                </c:pt>
                <c:pt idx="264">
                  <c:v>0.54400000000000004</c:v>
                </c:pt>
                <c:pt idx="265">
                  <c:v>0.54300000000000004</c:v>
                </c:pt>
                <c:pt idx="266">
                  <c:v>0.54300000000000004</c:v>
                </c:pt>
                <c:pt idx="267">
                  <c:v>0.54200000000000004</c:v>
                </c:pt>
                <c:pt idx="268">
                  <c:v>0.54300000000000004</c:v>
                </c:pt>
                <c:pt idx="269">
                  <c:v>0.54400000000000004</c:v>
                </c:pt>
                <c:pt idx="270">
                  <c:v>0.54900000000000004</c:v>
                </c:pt>
                <c:pt idx="271">
                  <c:v>0.55000000000000004</c:v>
                </c:pt>
                <c:pt idx="272">
                  <c:v>0.55100000000000005</c:v>
                </c:pt>
                <c:pt idx="273">
                  <c:v>0.55100000000000005</c:v>
                </c:pt>
                <c:pt idx="274">
                  <c:v>0.55000000000000004</c:v>
                </c:pt>
                <c:pt idx="275">
                  <c:v>0.55900000000000005</c:v>
                </c:pt>
                <c:pt idx="276">
                  <c:v>0.56599999999999995</c:v>
                </c:pt>
                <c:pt idx="277">
                  <c:v>0.56999999999999995</c:v>
                </c:pt>
                <c:pt idx="278">
                  <c:v>0.56999999999999995</c:v>
                </c:pt>
                <c:pt idx="279">
                  <c:v>0.57399999999999995</c:v>
                </c:pt>
                <c:pt idx="280">
                  <c:v>0.58699999999999997</c:v>
                </c:pt>
                <c:pt idx="281">
                  <c:v>0.58699999999999997</c:v>
                </c:pt>
                <c:pt idx="282">
                  <c:v>0.58599999999999997</c:v>
                </c:pt>
                <c:pt idx="283">
                  <c:v>0.58599999999999997</c:v>
                </c:pt>
                <c:pt idx="284">
                  <c:v>0.58499999999999996</c:v>
                </c:pt>
                <c:pt idx="285">
                  <c:v>0.59</c:v>
                </c:pt>
                <c:pt idx="286">
                  <c:v>0.60899999999999999</c:v>
                </c:pt>
                <c:pt idx="287">
                  <c:v>0.61099999999999999</c:v>
                </c:pt>
                <c:pt idx="288">
                  <c:v>0.61899999999999999</c:v>
                </c:pt>
                <c:pt idx="289">
                  <c:v>0.62</c:v>
                </c:pt>
                <c:pt idx="290">
                  <c:v>0.622</c:v>
                </c:pt>
                <c:pt idx="291">
                  <c:v>0.621</c:v>
                </c:pt>
                <c:pt idx="292">
                  <c:v>0.61799999999999999</c:v>
                </c:pt>
                <c:pt idx="293">
                  <c:v>0.61599999999999999</c:v>
                </c:pt>
                <c:pt idx="294">
                  <c:v>0.61699999999999999</c:v>
                </c:pt>
                <c:pt idx="295">
                  <c:v>0.60899999999999999</c:v>
                </c:pt>
                <c:pt idx="296">
                  <c:v>0.60599999999999998</c:v>
                </c:pt>
                <c:pt idx="297">
                  <c:v>0.60399999999999998</c:v>
                </c:pt>
                <c:pt idx="298">
                  <c:v>0.60199999999999998</c:v>
                </c:pt>
                <c:pt idx="299">
                  <c:v>0.59799999999999998</c:v>
                </c:pt>
                <c:pt idx="300">
                  <c:v>0.59299999999999997</c:v>
                </c:pt>
                <c:pt idx="301">
                  <c:v>0.58899999999999997</c:v>
                </c:pt>
                <c:pt idx="302">
                  <c:v>0.58599999999999997</c:v>
                </c:pt>
                <c:pt idx="303">
                  <c:v>0.58499999999999996</c:v>
                </c:pt>
                <c:pt idx="304">
                  <c:v>0.58299999999999996</c:v>
                </c:pt>
                <c:pt idx="305">
                  <c:v>0.58099999999999996</c:v>
                </c:pt>
                <c:pt idx="306">
                  <c:v>0.57099999999999995</c:v>
                </c:pt>
                <c:pt idx="307">
                  <c:v>0.56499999999999995</c:v>
                </c:pt>
                <c:pt idx="308">
                  <c:v>0.56000000000000005</c:v>
                </c:pt>
                <c:pt idx="309">
                  <c:v>0.55700000000000005</c:v>
                </c:pt>
                <c:pt idx="310">
                  <c:v>0.54900000000000004</c:v>
                </c:pt>
                <c:pt idx="311">
                  <c:v>0.54400000000000004</c:v>
                </c:pt>
                <c:pt idx="312">
                  <c:v>0.54300000000000004</c:v>
                </c:pt>
                <c:pt idx="313">
                  <c:v>0.54</c:v>
                </c:pt>
                <c:pt idx="314">
                  <c:v>0.53800000000000003</c:v>
                </c:pt>
                <c:pt idx="315">
                  <c:v>0.54100000000000004</c:v>
                </c:pt>
                <c:pt idx="316">
                  <c:v>0.54200000000000004</c:v>
                </c:pt>
                <c:pt idx="317">
                  <c:v>0.54300000000000004</c:v>
                </c:pt>
                <c:pt idx="318">
                  <c:v>0.54200000000000004</c:v>
                </c:pt>
                <c:pt idx="319">
                  <c:v>0.54400000000000004</c:v>
                </c:pt>
                <c:pt idx="320">
                  <c:v>0.54300000000000004</c:v>
                </c:pt>
                <c:pt idx="321">
                  <c:v>0.54300000000000004</c:v>
                </c:pt>
                <c:pt idx="322">
                  <c:v>0.54500000000000004</c:v>
                </c:pt>
                <c:pt idx="323">
                  <c:v>0.55100000000000005</c:v>
                </c:pt>
                <c:pt idx="324">
                  <c:v>0.55000000000000004</c:v>
                </c:pt>
                <c:pt idx="325">
                  <c:v>0.55300000000000005</c:v>
                </c:pt>
                <c:pt idx="326">
                  <c:v>0.54900000000000004</c:v>
                </c:pt>
                <c:pt idx="327">
                  <c:v>0.54700000000000004</c:v>
                </c:pt>
                <c:pt idx="328">
                  <c:v>0.54500000000000004</c:v>
                </c:pt>
                <c:pt idx="329">
                  <c:v>0.54700000000000004</c:v>
                </c:pt>
                <c:pt idx="330">
                  <c:v>0.54400000000000004</c:v>
                </c:pt>
                <c:pt idx="331">
                  <c:v>0.54</c:v>
                </c:pt>
                <c:pt idx="332">
                  <c:v>0.54</c:v>
                </c:pt>
                <c:pt idx="333">
                  <c:v>0.53400000000000003</c:v>
                </c:pt>
                <c:pt idx="334">
                  <c:v>0.53400000000000003</c:v>
                </c:pt>
                <c:pt idx="335">
                  <c:v>0.53600000000000003</c:v>
                </c:pt>
                <c:pt idx="336">
                  <c:v>0.53700000000000003</c:v>
                </c:pt>
                <c:pt idx="337">
                  <c:v>0.53600000000000003</c:v>
                </c:pt>
                <c:pt idx="338">
                  <c:v>0.53400000000000003</c:v>
                </c:pt>
                <c:pt idx="339">
                  <c:v>0.53300000000000003</c:v>
                </c:pt>
                <c:pt idx="340">
                  <c:v>0.53</c:v>
                </c:pt>
                <c:pt idx="341">
                  <c:v>0.53100000000000003</c:v>
                </c:pt>
                <c:pt idx="342">
                  <c:v>0.52600000000000002</c:v>
                </c:pt>
                <c:pt idx="343">
                  <c:v>0.52600000000000002</c:v>
                </c:pt>
                <c:pt idx="344">
                  <c:v>0.52500000000000002</c:v>
                </c:pt>
                <c:pt idx="345">
                  <c:v>0.52</c:v>
                </c:pt>
                <c:pt idx="346">
                  <c:v>0.51800000000000002</c:v>
                </c:pt>
                <c:pt idx="347">
                  <c:v>0.51500000000000001</c:v>
                </c:pt>
                <c:pt idx="348">
                  <c:v>0.51500000000000001</c:v>
                </c:pt>
                <c:pt idx="349">
                  <c:v>0.51300000000000001</c:v>
                </c:pt>
                <c:pt idx="350">
                  <c:v>0.51</c:v>
                </c:pt>
                <c:pt idx="351">
                  <c:v>0.51</c:v>
                </c:pt>
                <c:pt idx="352">
                  <c:v>0.49299999999999999</c:v>
                </c:pt>
                <c:pt idx="353">
                  <c:v>0.49</c:v>
                </c:pt>
                <c:pt idx="354">
                  <c:v>0.49</c:v>
                </c:pt>
                <c:pt idx="355">
                  <c:v>0.49099999999999999</c:v>
                </c:pt>
                <c:pt idx="356">
                  <c:v>0.48799999999999999</c:v>
                </c:pt>
                <c:pt idx="357">
                  <c:v>0.48899999999999999</c:v>
                </c:pt>
                <c:pt idx="358">
                  <c:v>0.49</c:v>
                </c:pt>
                <c:pt idx="359">
                  <c:v>0.49099999999999999</c:v>
                </c:pt>
                <c:pt idx="360">
                  <c:v>0.49099999999999999</c:v>
                </c:pt>
                <c:pt idx="361">
                  <c:v>0.48599999999999999</c:v>
                </c:pt>
                <c:pt idx="362">
                  <c:v>0.47699999999999998</c:v>
                </c:pt>
                <c:pt idx="363">
                  <c:v>0.47499999999999998</c:v>
                </c:pt>
                <c:pt idx="364">
                  <c:v>0.47499999999999998</c:v>
                </c:pt>
                <c:pt idx="365">
                  <c:v>0.47299999999999998</c:v>
                </c:pt>
                <c:pt idx="366">
                  <c:v>0.47399999999999998</c:v>
                </c:pt>
                <c:pt idx="367">
                  <c:v>0.47399999999999998</c:v>
                </c:pt>
                <c:pt idx="368">
                  <c:v>0.47299999999999998</c:v>
                </c:pt>
                <c:pt idx="369">
                  <c:v>0.47599999999999998</c:v>
                </c:pt>
                <c:pt idx="370">
                  <c:v>0.48</c:v>
                </c:pt>
                <c:pt idx="371">
                  <c:v>0.47799999999999998</c:v>
                </c:pt>
                <c:pt idx="372">
                  <c:v>0.47799999999999998</c:v>
                </c:pt>
                <c:pt idx="373">
                  <c:v>0.48199999999999998</c:v>
                </c:pt>
                <c:pt idx="374">
                  <c:v>0.48099999999999998</c:v>
                </c:pt>
                <c:pt idx="375">
                  <c:v>0.48</c:v>
                </c:pt>
                <c:pt idx="376">
                  <c:v>0.49</c:v>
                </c:pt>
                <c:pt idx="377">
                  <c:v>0.495</c:v>
                </c:pt>
                <c:pt idx="378">
                  <c:v>0.502</c:v>
                </c:pt>
                <c:pt idx="379">
                  <c:v>0.504</c:v>
                </c:pt>
                <c:pt idx="380">
                  <c:v>0.504</c:v>
                </c:pt>
                <c:pt idx="381">
                  <c:v>0.504</c:v>
                </c:pt>
                <c:pt idx="382">
                  <c:v>0.501</c:v>
                </c:pt>
                <c:pt idx="383">
                  <c:v>0.503</c:v>
                </c:pt>
                <c:pt idx="384">
                  <c:v>0.50600000000000001</c:v>
                </c:pt>
                <c:pt idx="385">
                  <c:v>0.51600000000000001</c:v>
                </c:pt>
                <c:pt idx="386">
                  <c:v>0.52400000000000002</c:v>
                </c:pt>
                <c:pt idx="387">
                  <c:v>0.53500000000000003</c:v>
                </c:pt>
                <c:pt idx="388">
                  <c:v>0.54100000000000004</c:v>
                </c:pt>
                <c:pt idx="389">
                  <c:v>0.53900000000000003</c:v>
                </c:pt>
                <c:pt idx="390">
                  <c:v>0.52900000000000003</c:v>
                </c:pt>
                <c:pt idx="391">
                  <c:v>0.52700000000000002</c:v>
                </c:pt>
                <c:pt idx="392">
                  <c:v>0.53400000000000003</c:v>
                </c:pt>
                <c:pt idx="393">
                  <c:v>0.53400000000000003</c:v>
                </c:pt>
                <c:pt idx="394">
                  <c:v>0.53400000000000003</c:v>
                </c:pt>
                <c:pt idx="395">
                  <c:v>0.53400000000000003</c:v>
                </c:pt>
                <c:pt idx="396">
                  <c:v>0.51900000000000002</c:v>
                </c:pt>
                <c:pt idx="397">
                  <c:v>0.51300000000000001</c:v>
                </c:pt>
                <c:pt idx="398">
                  <c:v>0.51</c:v>
                </c:pt>
                <c:pt idx="399">
                  <c:v>0.51200000000000001</c:v>
                </c:pt>
                <c:pt idx="400">
                  <c:v>0.51700000000000002</c:v>
                </c:pt>
                <c:pt idx="401">
                  <c:v>0.51900000000000002</c:v>
                </c:pt>
                <c:pt idx="402">
                  <c:v>0.52200000000000002</c:v>
                </c:pt>
                <c:pt idx="403">
                  <c:v>0.52200000000000002</c:v>
                </c:pt>
                <c:pt idx="404">
                  <c:v>0.52100000000000002</c:v>
                </c:pt>
                <c:pt idx="405">
                  <c:v>0.51500000000000001</c:v>
                </c:pt>
                <c:pt idx="406">
                  <c:v>0.51500000000000001</c:v>
                </c:pt>
                <c:pt idx="407">
                  <c:v>0.52</c:v>
                </c:pt>
                <c:pt idx="408">
                  <c:v>0.53</c:v>
                </c:pt>
                <c:pt idx="409">
                  <c:v>0.53500000000000003</c:v>
                </c:pt>
                <c:pt idx="410">
                  <c:v>0.53700000000000003</c:v>
                </c:pt>
                <c:pt idx="411">
                  <c:v>0.53500000000000003</c:v>
                </c:pt>
                <c:pt idx="412">
                  <c:v>0.53500000000000003</c:v>
                </c:pt>
                <c:pt idx="413">
                  <c:v>0.53500000000000003</c:v>
                </c:pt>
                <c:pt idx="414">
                  <c:v>0.53600000000000003</c:v>
                </c:pt>
                <c:pt idx="415">
                  <c:v>0.53100000000000003</c:v>
                </c:pt>
                <c:pt idx="416">
                  <c:v>0.53600000000000003</c:v>
                </c:pt>
                <c:pt idx="417">
                  <c:v>0.53500000000000003</c:v>
                </c:pt>
                <c:pt idx="418">
                  <c:v>0.53600000000000003</c:v>
                </c:pt>
                <c:pt idx="419">
                  <c:v>0.53600000000000003</c:v>
                </c:pt>
                <c:pt idx="420">
                  <c:v>0.53700000000000003</c:v>
                </c:pt>
                <c:pt idx="421">
                  <c:v>0.53800000000000003</c:v>
                </c:pt>
                <c:pt idx="422">
                  <c:v>0.53600000000000003</c:v>
                </c:pt>
                <c:pt idx="423">
                  <c:v>0.53700000000000003</c:v>
                </c:pt>
                <c:pt idx="424">
                  <c:v>0.54400000000000004</c:v>
                </c:pt>
                <c:pt idx="425">
                  <c:v>0.54300000000000004</c:v>
                </c:pt>
                <c:pt idx="426">
                  <c:v>0.54600000000000004</c:v>
                </c:pt>
                <c:pt idx="427">
                  <c:v>0.54500000000000004</c:v>
                </c:pt>
                <c:pt idx="428">
                  <c:v>0.54400000000000004</c:v>
                </c:pt>
                <c:pt idx="429">
                  <c:v>0.54400000000000004</c:v>
                </c:pt>
                <c:pt idx="430">
                  <c:v>0.54900000000000004</c:v>
                </c:pt>
                <c:pt idx="431">
                  <c:v>0.55200000000000005</c:v>
                </c:pt>
                <c:pt idx="432">
                  <c:v>0.55300000000000005</c:v>
                </c:pt>
                <c:pt idx="433">
                  <c:v>0.55000000000000004</c:v>
                </c:pt>
                <c:pt idx="434">
                  <c:v>0.54700000000000004</c:v>
                </c:pt>
                <c:pt idx="435">
                  <c:v>0.54700000000000004</c:v>
                </c:pt>
                <c:pt idx="436">
                  <c:v>0.54500000000000004</c:v>
                </c:pt>
                <c:pt idx="437">
                  <c:v>0.55000000000000004</c:v>
                </c:pt>
                <c:pt idx="438">
                  <c:v>0.54800000000000004</c:v>
                </c:pt>
                <c:pt idx="439">
                  <c:v>0.54900000000000004</c:v>
                </c:pt>
                <c:pt idx="440">
                  <c:v>0.55100000000000005</c:v>
                </c:pt>
                <c:pt idx="441">
                  <c:v>0.55100000000000005</c:v>
                </c:pt>
                <c:pt idx="442">
                  <c:v>0.54700000000000004</c:v>
                </c:pt>
                <c:pt idx="443">
                  <c:v>0.54900000000000004</c:v>
                </c:pt>
                <c:pt idx="444">
                  <c:v>0.55000000000000004</c:v>
                </c:pt>
                <c:pt idx="445">
                  <c:v>0.54700000000000004</c:v>
                </c:pt>
                <c:pt idx="446">
                  <c:v>0.54800000000000004</c:v>
                </c:pt>
                <c:pt idx="447">
                  <c:v>0.54200000000000004</c:v>
                </c:pt>
                <c:pt idx="448">
                  <c:v>0.54200000000000004</c:v>
                </c:pt>
                <c:pt idx="449">
                  <c:v>0.54300000000000004</c:v>
                </c:pt>
                <c:pt idx="450">
                  <c:v>0.53700000000000003</c:v>
                </c:pt>
                <c:pt idx="451">
                  <c:v>0.53600000000000003</c:v>
                </c:pt>
                <c:pt idx="452">
                  <c:v>0.53800000000000003</c:v>
                </c:pt>
                <c:pt idx="453">
                  <c:v>0.53400000000000003</c:v>
                </c:pt>
                <c:pt idx="454">
                  <c:v>0.53600000000000003</c:v>
                </c:pt>
                <c:pt idx="455">
                  <c:v>0.53700000000000003</c:v>
                </c:pt>
                <c:pt idx="456">
                  <c:v>0.53800000000000003</c:v>
                </c:pt>
                <c:pt idx="457">
                  <c:v>0.53900000000000003</c:v>
                </c:pt>
                <c:pt idx="458">
                  <c:v>0.53700000000000003</c:v>
                </c:pt>
                <c:pt idx="459">
                  <c:v>0.53600000000000003</c:v>
                </c:pt>
                <c:pt idx="460">
                  <c:v>0.53700000000000003</c:v>
                </c:pt>
                <c:pt idx="461">
                  <c:v>0.53700000000000003</c:v>
                </c:pt>
                <c:pt idx="462">
                  <c:v>0.53600000000000003</c:v>
                </c:pt>
                <c:pt idx="463">
                  <c:v>0.53900000000000003</c:v>
                </c:pt>
                <c:pt idx="464">
                  <c:v>0.54</c:v>
                </c:pt>
                <c:pt idx="465">
                  <c:v>0.54100000000000004</c:v>
                </c:pt>
                <c:pt idx="466">
                  <c:v>0.54</c:v>
                </c:pt>
                <c:pt idx="467">
                  <c:v>0.54100000000000004</c:v>
                </c:pt>
                <c:pt idx="468">
                  <c:v>0.54</c:v>
                </c:pt>
                <c:pt idx="469">
                  <c:v>0.54100000000000004</c:v>
                </c:pt>
                <c:pt idx="470">
                  <c:v>0.53800000000000003</c:v>
                </c:pt>
                <c:pt idx="471">
                  <c:v>0.53700000000000003</c:v>
                </c:pt>
                <c:pt idx="472">
                  <c:v>0.53800000000000003</c:v>
                </c:pt>
                <c:pt idx="473">
                  <c:v>0.53900000000000003</c:v>
                </c:pt>
                <c:pt idx="474">
                  <c:v>0.53700000000000003</c:v>
                </c:pt>
                <c:pt idx="475">
                  <c:v>0.54200000000000004</c:v>
                </c:pt>
                <c:pt idx="476">
                  <c:v>0.54700000000000004</c:v>
                </c:pt>
                <c:pt idx="477">
                  <c:v>0.55300000000000005</c:v>
                </c:pt>
                <c:pt idx="478">
                  <c:v>0.55000000000000004</c:v>
                </c:pt>
                <c:pt idx="479">
                  <c:v>0.54800000000000004</c:v>
                </c:pt>
                <c:pt idx="480">
                  <c:v>0.54800000000000004</c:v>
                </c:pt>
                <c:pt idx="481">
                  <c:v>0.53300000000000003</c:v>
                </c:pt>
                <c:pt idx="482">
                  <c:v>0.53200000000000003</c:v>
                </c:pt>
                <c:pt idx="483">
                  <c:v>0.53400000000000003</c:v>
                </c:pt>
                <c:pt idx="484">
                  <c:v>0.53500000000000003</c:v>
                </c:pt>
                <c:pt idx="485">
                  <c:v>0.53400000000000003</c:v>
                </c:pt>
                <c:pt idx="486">
                  <c:v>0.50600000000000001</c:v>
                </c:pt>
                <c:pt idx="487">
                  <c:v>0.502</c:v>
                </c:pt>
                <c:pt idx="488">
                  <c:v>0.501</c:v>
                </c:pt>
                <c:pt idx="489">
                  <c:v>0.5</c:v>
                </c:pt>
                <c:pt idx="490">
                  <c:v>0.496</c:v>
                </c:pt>
                <c:pt idx="491">
                  <c:v>0.496</c:v>
                </c:pt>
                <c:pt idx="492">
                  <c:v>0.497</c:v>
                </c:pt>
                <c:pt idx="493">
                  <c:v>0.496</c:v>
                </c:pt>
                <c:pt idx="494">
                  <c:v>0.495</c:v>
                </c:pt>
                <c:pt idx="495">
                  <c:v>0.48899999999999999</c:v>
                </c:pt>
                <c:pt idx="496">
                  <c:v>0.49199999999999999</c:v>
                </c:pt>
                <c:pt idx="497">
                  <c:v>0.498</c:v>
                </c:pt>
                <c:pt idx="498">
                  <c:v>0.5</c:v>
                </c:pt>
                <c:pt idx="499">
                  <c:v>0.497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0.50700000000000001</c:v>
                </c:pt>
                <c:pt idx="506">
                  <c:v>0.51900000000000002</c:v>
                </c:pt>
                <c:pt idx="507">
                  <c:v>0.52700000000000002</c:v>
                </c:pt>
                <c:pt idx="508">
                  <c:v>0.53300000000000003</c:v>
                </c:pt>
                <c:pt idx="509">
                  <c:v>0.54</c:v>
                </c:pt>
                <c:pt idx="510">
                  <c:v>0.54900000000000004</c:v>
                </c:pt>
                <c:pt idx="511">
                  <c:v>0.55600000000000005</c:v>
                </c:pt>
                <c:pt idx="512">
                  <c:v>0.56299999999999994</c:v>
                </c:pt>
                <c:pt idx="513">
                  <c:v>0.56699999999999995</c:v>
                </c:pt>
                <c:pt idx="514">
                  <c:v>0.56499999999999995</c:v>
                </c:pt>
                <c:pt idx="515">
                  <c:v>0.55800000000000005</c:v>
                </c:pt>
                <c:pt idx="516">
                  <c:v>0.55900000000000005</c:v>
                </c:pt>
                <c:pt idx="517">
                  <c:v>0.56200000000000006</c:v>
                </c:pt>
                <c:pt idx="518">
                  <c:v>0.56200000000000006</c:v>
                </c:pt>
                <c:pt idx="519">
                  <c:v>0.55800000000000005</c:v>
                </c:pt>
                <c:pt idx="520">
                  <c:v>0.55600000000000005</c:v>
                </c:pt>
                <c:pt idx="521">
                  <c:v>0.55500000000000005</c:v>
                </c:pt>
                <c:pt idx="522">
                  <c:v>0.55000000000000004</c:v>
                </c:pt>
                <c:pt idx="523">
                  <c:v>0.55000000000000004</c:v>
                </c:pt>
                <c:pt idx="524">
                  <c:v>0.55200000000000005</c:v>
                </c:pt>
                <c:pt idx="525">
                  <c:v>0.55700000000000005</c:v>
                </c:pt>
                <c:pt idx="526">
                  <c:v>0.55700000000000005</c:v>
                </c:pt>
                <c:pt idx="527">
                  <c:v>0.55700000000000005</c:v>
                </c:pt>
                <c:pt idx="528">
                  <c:v>0.55700000000000005</c:v>
                </c:pt>
                <c:pt idx="529">
                  <c:v>0.56499999999999995</c:v>
                </c:pt>
                <c:pt idx="530">
                  <c:v>0.57199999999999995</c:v>
                </c:pt>
                <c:pt idx="531">
                  <c:v>0.57099999999999995</c:v>
                </c:pt>
                <c:pt idx="532">
                  <c:v>0.56999999999999995</c:v>
                </c:pt>
                <c:pt idx="533">
                  <c:v>0.57099999999999995</c:v>
                </c:pt>
                <c:pt idx="534">
                  <c:v>0.56999999999999995</c:v>
                </c:pt>
                <c:pt idx="535">
                  <c:v>0.56999999999999995</c:v>
                </c:pt>
                <c:pt idx="536">
                  <c:v>0.56699999999999995</c:v>
                </c:pt>
                <c:pt idx="537">
                  <c:v>0.56899999999999995</c:v>
                </c:pt>
                <c:pt idx="538">
                  <c:v>0.56899999999999995</c:v>
                </c:pt>
                <c:pt idx="539">
                  <c:v>0.56599999999999995</c:v>
                </c:pt>
                <c:pt idx="540">
                  <c:v>0.56200000000000006</c:v>
                </c:pt>
                <c:pt idx="541">
                  <c:v>0.55900000000000005</c:v>
                </c:pt>
                <c:pt idx="542">
                  <c:v>0.54900000000000004</c:v>
                </c:pt>
                <c:pt idx="543">
                  <c:v>0.54800000000000004</c:v>
                </c:pt>
                <c:pt idx="544">
                  <c:v>0.54800000000000004</c:v>
                </c:pt>
                <c:pt idx="545">
                  <c:v>0.54700000000000004</c:v>
                </c:pt>
                <c:pt idx="546">
                  <c:v>0.55200000000000005</c:v>
                </c:pt>
                <c:pt idx="547">
                  <c:v>0.55100000000000005</c:v>
                </c:pt>
                <c:pt idx="548">
                  <c:v>0.55400000000000005</c:v>
                </c:pt>
                <c:pt idx="549">
                  <c:v>0.55200000000000005</c:v>
                </c:pt>
                <c:pt idx="550">
                  <c:v>0.54700000000000004</c:v>
                </c:pt>
                <c:pt idx="551">
                  <c:v>0.54800000000000004</c:v>
                </c:pt>
                <c:pt idx="552">
                  <c:v>0.54700000000000004</c:v>
                </c:pt>
                <c:pt idx="553">
                  <c:v>0.54700000000000004</c:v>
                </c:pt>
                <c:pt idx="554">
                  <c:v>0.54700000000000004</c:v>
                </c:pt>
                <c:pt idx="555">
                  <c:v>0.54500000000000004</c:v>
                </c:pt>
                <c:pt idx="556">
                  <c:v>0.54700000000000004</c:v>
                </c:pt>
                <c:pt idx="557">
                  <c:v>0.54900000000000004</c:v>
                </c:pt>
                <c:pt idx="558">
                  <c:v>0.55300000000000005</c:v>
                </c:pt>
                <c:pt idx="559">
                  <c:v>0.55100000000000005</c:v>
                </c:pt>
                <c:pt idx="560">
                  <c:v>0.54900000000000004</c:v>
                </c:pt>
                <c:pt idx="561">
                  <c:v>0.54900000000000004</c:v>
                </c:pt>
                <c:pt idx="562">
                  <c:v>0.55400000000000005</c:v>
                </c:pt>
                <c:pt idx="563">
                  <c:v>0.55200000000000005</c:v>
                </c:pt>
                <c:pt idx="564">
                  <c:v>0.55100000000000005</c:v>
                </c:pt>
                <c:pt idx="565">
                  <c:v>0.55100000000000005</c:v>
                </c:pt>
                <c:pt idx="566">
                  <c:v>0.56699999999999995</c:v>
                </c:pt>
                <c:pt idx="567">
                  <c:v>0.57799999999999996</c:v>
                </c:pt>
                <c:pt idx="568">
                  <c:v>0.57499999999999996</c:v>
                </c:pt>
                <c:pt idx="569">
                  <c:v>0.57399999999999995</c:v>
                </c:pt>
                <c:pt idx="570">
                  <c:v>0.57299999999999995</c:v>
                </c:pt>
                <c:pt idx="571">
                  <c:v>0.56999999999999995</c:v>
                </c:pt>
                <c:pt idx="572">
                  <c:v>0.57599999999999996</c:v>
                </c:pt>
                <c:pt idx="573">
                  <c:v>0.58199999999999996</c:v>
                </c:pt>
                <c:pt idx="574">
                  <c:v>0.58499999999999996</c:v>
                </c:pt>
                <c:pt idx="575">
                  <c:v>0.59099999999999997</c:v>
                </c:pt>
                <c:pt idx="576">
                  <c:v>0.59299999999999997</c:v>
                </c:pt>
                <c:pt idx="577">
                  <c:v>0.6</c:v>
                </c:pt>
                <c:pt idx="578">
                  <c:v>0.59799999999999998</c:v>
                </c:pt>
                <c:pt idx="579">
                  <c:v>0.59099999999999997</c:v>
                </c:pt>
                <c:pt idx="580">
                  <c:v>0.58699999999999997</c:v>
                </c:pt>
                <c:pt idx="581">
                  <c:v>0.58499999999999996</c:v>
                </c:pt>
                <c:pt idx="582">
                  <c:v>0.59</c:v>
                </c:pt>
                <c:pt idx="583">
                  <c:v>0.59099999999999997</c:v>
                </c:pt>
                <c:pt idx="584">
                  <c:v>0.59899999999999998</c:v>
                </c:pt>
                <c:pt idx="585">
                  <c:v>0.6</c:v>
                </c:pt>
                <c:pt idx="586">
                  <c:v>0.60299999999999998</c:v>
                </c:pt>
                <c:pt idx="587">
                  <c:v>0.6</c:v>
                </c:pt>
                <c:pt idx="588">
                  <c:v>0.59899999999999998</c:v>
                </c:pt>
                <c:pt idx="589">
                  <c:v>0.59899999999999998</c:v>
                </c:pt>
                <c:pt idx="590">
                  <c:v>0.59899999999999998</c:v>
                </c:pt>
                <c:pt idx="591">
                  <c:v>0.60099999999999998</c:v>
                </c:pt>
                <c:pt idx="592">
                  <c:v>0.59899999999999998</c:v>
                </c:pt>
                <c:pt idx="593">
                  <c:v>0.59799999999999998</c:v>
                </c:pt>
                <c:pt idx="594">
                  <c:v>0.59799999999999998</c:v>
                </c:pt>
                <c:pt idx="595">
                  <c:v>0.59899999999999998</c:v>
                </c:pt>
                <c:pt idx="596">
                  <c:v>0.59899999999999998</c:v>
                </c:pt>
                <c:pt idx="597">
                  <c:v>0.60299999999999998</c:v>
                </c:pt>
                <c:pt idx="598">
                  <c:v>0.60599999999999998</c:v>
                </c:pt>
                <c:pt idx="599">
                  <c:v>0.61099999999999999</c:v>
                </c:pt>
                <c:pt idx="600">
                  <c:v>0.61899999999999999</c:v>
                </c:pt>
                <c:pt idx="601">
                  <c:v>0.62</c:v>
                </c:pt>
                <c:pt idx="602">
                  <c:v>0.621</c:v>
                </c:pt>
                <c:pt idx="603">
                  <c:v>0.61399999999999999</c:v>
                </c:pt>
                <c:pt idx="604">
                  <c:v>0.61199999999999999</c:v>
                </c:pt>
                <c:pt idx="605">
                  <c:v>0.61299999999999999</c:v>
                </c:pt>
                <c:pt idx="606">
                  <c:v>0.61299999999999999</c:v>
                </c:pt>
                <c:pt idx="607">
                  <c:v>0.61399999999999999</c:v>
                </c:pt>
                <c:pt idx="608">
                  <c:v>0.61699999999999999</c:v>
                </c:pt>
                <c:pt idx="609">
                  <c:v>0.60599999999999998</c:v>
                </c:pt>
                <c:pt idx="610">
                  <c:v>0.60699999999999998</c:v>
                </c:pt>
                <c:pt idx="611">
                  <c:v>0.60499999999999998</c:v>
                </c:pt>
                <c:pt idx="612">
                  <c:v>0.59599999999999997</c:v>
                </c:pt>
                <c:pt idx="613">
                  <c:v>0.58699999999999997</c:v>
                </c:pt>
                <c:pt idx="614">
                  <c:v>0.58599999999999997</c:v>
                </c:pt>
                <c:pt idx="615">
                  <c:v>0.58599999999999997</c:v>
                </c:pt>
                <c:pt idx="616">
                  <c:v>0.58499999999999996</c:v>
                </c:pt>
                <c:pt idx="617">
                  <c:v>0.58299999999999996</c:v>
                </c:pt>
                <c:pt idx="618">
                  <c:v>0.58299999999999996</c:v>
                </c:pt>
                <c:pt idx="619">
                  <c:v>0.57799999999999996</c:v>
                </c:pt>
                <c:pt idx="620">
                  <c:v>0.57599999999999996</c:v>
                </c:pt>
                <c:pt idx="621">
                  <c:v>0.57299999999999995</c:v>
                </c:pt>
                <c:pt idx="622">
                  <c:v>0.57399999999999995</c:v>
                </c:pt>
                <c:pt idx="623">
                  <c:v>0.57199999999999995</c:v>
                </c:pt>
                <c:pt idx="624">
                  <c:v>0.57199999999999995</c:v>
                </c:pt>
                <c:pt idx="625">
                  <c:v>0.56899999999999995</c:v>
                </c:pt>
                <c:pt idx="626">
                  <c:v>0.56699999999999995</c:v>
                </c:pt>
                <c:pt idx="627">
                  <c:v>0.56200000000000006</c:v>
                </c:pt>
                <c:pt idx="628">
                  <c:v>0.55200000000000005</c:v>
                </c:pt>
                <c:pt idx="629">
                  <c:v>0.53300000000000003</c:v>
                </c:pt>
                <c:pt idx="630">
                  <c:v>0.52900000000000003</c:v>
                </c:pt>
                <c:pt idx="631">
                  <c:v>0.52800000000000002</c:v>
                </c:pt>
                <c:pt idx="632">
                  <c:v>0.52500000000000002</c:v>
                </c:pt>
                <c:pt idx="633">
                  <c:v>0.51100000000000001</c:v>
                </c:pt>
                <c:pt idx="634">
                  <c:v>0.50700000000000001</c:v>
                </c:pt>
                <c:pt idx="635">
                  <c:v>0.496</c:v>
                </c:pt>
                <c:pt idx="636">
                  <c:v>0.49099999999999999</c:v>
                </c:pt>
                <c:pt idx="637">
                  <c:v>0.48899999999999999</c:v>
                </c:pt>
                <c:pt idx="638">
                  <c:v>0.48899999999999999</c:v>
                </c:pt>
                <c:pt idx="639">
                  <c:v>0.48899999999999999</c:v>
                </c:pt>
                <c:pt idx="640">
                  <c:v>0.48899999999999999</c:v>
                </c:pt>
                <c:pt idx="641">
                  <c:v>0.48699999999999999</c:v>
                </c:pt>
                <c:pt idx="642">
                  <c:v>0.48799999999999999</c:v>
                </c:pt>
                <c:pt idx="643">
                  <c:v>0.48799999999999999</c:v>
                </c:pt>
                <c:pt idx="644">
                  <c:v>0.48799999999999999</c:v>
                </c:pt>
                <c:pt idx="645">
                  <c:v>0.48799999999999999</c:v>
                </c:pt>
                <c:pt idx="646">
                  <c:v>0.48699999999999999</c:v>
                </c:pt>
                <c:pt idx="647">
                  <c:v>0.48799999999999999</c:v>
                </c:pt>
                <c:pt idx="648">
                  <c:v>0.48599999999999999</c:v>
                </c:pt>
                <c:pt idx="649">
                  <c:v>0.48599999999999999</c:v>
                </c:pt>
                <c:pt idx="650">
                  <c:v>0.48599999999999999</c:v>
                </c:pt>
                <c:pt idx="651">
                  <c:v>0.48699999999999999</c:v>
                </c:pt>
                <c:pt idx="652">
                  <c:v>0.48699999999999999</c:v>
                </c:pt>
                <c:pt idx="653">
                  <c:v>0.48699999999999999</c:v>
                </c:pt>
                <c:pt idx="654">
                  <c:v>0.48799999999999999</c:v>
                </c:pt>
                <c:pt idx="655">
                  <c:v>0.48699999999999999</c:v>
                </c:pt>
                <c:pt idx="656">
                  <c:v>0.48599999999999999</c:v>
                </c:pt>
                <c:pt idx="657">
                  <c:v>0.48599999999999999</c:v>
                </c:pt>
                <c:pt idx="658">
                  <c:v>0.48499999999999999</c:v>
                </c:pt>
                <c:pt idx="659">
                  <c:v>0.48599999999999999</c:v>
                </c:pt>
                <c:pt idx="660">
                  <c:v>0.48799999999999999</c:v>
                </c:pt>
                <c:pt idx="661">
                  <c:v>0.48899999999999999</c:v>
                </c:pt>
                <c:pt idx="662">
                  <c:v>0.49</c:v>
                </c:pt>
                <c:pt idx="663">
                  <c:v>0.49</c:v>
                </c:pt>
                <c:pt idx="664">
                  <c:v>0.48899999999999999</c:v>
                </c:pt>
                <c:pt idx="665">
                  <c:v>0.48899999999999999</c:v>
                </c:pt>
                <c:pt idx="666">
                  <c:v>0.48899999999999999</c:v>
                </c:pt>
                <c:pt idx="667">
                  <c:v>0.48899999999999999</c:v>
                </c:pt>
                <c:pt idx="668">
                  <c:v>0.48899999999999999</c:v>
                </c:pt>
                <c:pt idx="669">
                  <c:v>0.48799999999999999</c:v>
                </c:pt>
                <c:pt idx="670">
                  <c:v>0.48799999999999999</c:v>
                </c:pt>
                <c:pt idx="671">
                  <c:v>0.48699999999999999</c:v>
                </c:pt>
                <c:pt idx="672">
                  <c:v>0.48399999999999999</c:v>
                </c:pt>
                <c:pt idx="673">
                  <c:v>0.48199999999999998</c:v>
                </c:pt>
                <c:pt idx="674">
                  <c:v>0.48199999999999998</c:v>
                </c:pt>
                <c:pt idx="675">
                  <c:v>0.47899999999999998</c:v>
                </c:pt>
                <c:pt idx="676">
                  <c:v>0.47899999999999998</c:v>
                </c:pt>
                <c:pt idx="677">
                  <c:v>0.47799999999999998</c:v>
                </c:pt>
                <c:pt idx="678">
                  <c:v>0.47699999999999998</c:v>
                </c:pt>
                <c:pt idx="679">
                  <c:v>0.47399999999999998</c:v>
                </c:pt>
                <c:pt idx="680">
                  <c:v>0.46899999999999997</c:v>
                </c:pt>
                <c:pt idx="681">
                  <c:v>0.46600000000000003</c:v>
                </c:pt>
                <c:pt idx="682">
                  <c:v>0.46400000000000002</c:v>
                </c:pt>
                <c:pt idx="683">
                  <c:v>0.46300000000000002</c:v>
                </c:pt>
                <c:pt idx="684">
                  <c:v>0.44800000000000001</c:v>
                </c:pt>
                <c:pt idx="685">
                  <c:v>0.443</c:v>
                </c:pt>
                <c:pt idx="686">
                  <c:v>0.439</c:v>
                </c:pt>
                <c:pt idx="687">
                  <c:v>0.438</c:v>
                </c:pt>
                <c:pt idx="688">
                  <c:v>0.434</c:v>
                </c:pt>
                <c:pt idx="689">
                  <c:v>0.42799999999999999</c:v>
                </c:pt>
                <c:pt idx="690">
                  <c:v>0.42</c:v>
                </c:pt>
                <c:pt idx="691">
                  <c:v>0.41899999999999998</c:v>
                </c:pt>
                <c:pt idx="692">
                  <c:v>0.41799999999999998</c:v>
                </c:pt>
                <c:pt idx="693">
                  <c:v>0.374</c:v>
                </c:pt>
                <c:pt idx="694">
                  <c:v>0.36599999999999999</c:v>
                </c:pt>
                <c:pt idx="695">
                  <c:v>0.36</c:v>
                </c:pt>
                <c:pt idx="696">
                  <c:v>0.35699999999999998</c:v>
                </c:pt>
                <c:pt idx="697">
                  <c:v>0.35199999999999998</c:v>
                </c:pt>
                <c:pt idx="698">
                  <c:v>0.34899999999999998</c:v>
                </c:pt>
                <c:pt idx="699">
                  <c:v>0.34899999999999998</c:v>
                </c:pt>
                <c:pt idx="700">
                  <c:v>0.34599999999999997</c:v>
                </c:pt>
                <c:pt idx="701">
                  <c:v>0.34699999999999998</c:v>
                </c:pt>
                <c:pt idx="702">
                  <c:v>0.34699999999999998</c:v>
                </c:pt>
                <c:pt idx="703">
                  <c:v>0.34699999999999998</c:v>
                </c:pt>
                <c:pt idx="704">
                  <c:v>0.34499999999999997</c:v>
                </c:pt>
                <c:pt idx="705">
                  <c:v>0.34300000000000003</c:v>
                </c:pt>
                <c:pt idx="706">
                  <c:v>0.34399999999999997</c:v>
                </c:pt>
                <c:pt idx="707">
                  <c:v>0.34200000000000003</c:v>
                </c:pt>
                <c:pt idx="708">
                  <c:v>0.34100000000000003</c:v>
                </c:pt>
                <c:pt idx="709">
                  <c:v>0.33900000000000002</c:v>
                </c:pt>
                <c:pt idx="710">
                  <c:v>0.33800000000000002</c:v>
                </c:pt>
                <c:pt idx="711">
                  <c:v>0.33800000000000002</c:v>
                </c:pt>
                <c:pt idx="712">
                  <c:v>0.33400000000000002</c:v>
                </c:pt>
                <c:pt idx="713">
                  <c:v>0.33500000000000002</c:v>
                </c:pt>
                <c:pt idx="714">
                  <c:v>0.33400000000000002</c:v>
                </c:pt>
                <c:pt idx="715">
                  <c:v>0.33300000000000002</c:v>
                </c:pt>
                <c:pt idx="716">
                  <c:v>0.33300000000000002</c:v>
                </c:pt>
                <c:pt idx="717">
                  <c:v>0.33200000000000002</c:v>
                </c:pt>
                <c:pt idx="718">
                  <c:v>0.33300000000000002</c:v>
                </c:pt>
                <c:pt idx="719">
                  <c:v>0.33600000000000002</c:v>
                </c:pt>
                <c:pt idx="720">
                  <c:v>0.34</c:v>
                </c:pt>
                <c:pt idx="721">
                  <c:v>0.33800000000000002</c:v>
                </c:pt>
                <c:pt idx="722">
                  <c:v>0.33900000000000002</c:v>
                </c:pt>
                <c:pt idx="723">
                  <c:v>0.34</c:v>
                </c:pt>
                <c:pt idx="724">
                  <c:v>0.33700000000000002</c:v>
                </c:pt>
                <c:pt idx="725">
                  <c:v>0.33900000000000002</c:v>
                </c:pt>
                <c:pt idx="726">
                  <c:v>0.34100000000000003</c:v>
                </c:pt>
                <c:pt idx="727">
                  <c:v>0.34100000000000003</c:v>
                </c:pt>
                <c:pt idx="728">
                  <c:v>0.34100000000000003</c:v>
                </c:pt>
                <c:pt idx="729">
                  <c:v>0.34100000000000003</c:v>
                </c:pt>
                <c:pt idx="730">
                  <c:v>0.34</c:v>
                </c:pt>
                <c:pt idx="731">
                  <c:v>0.34</c:v>
                </c:pt>
                <c:pt idx="732">
                  <c:v>0.34</c:v>
                </c:pt>
                <c:pt idx="733">
                  <c:v>0.34</c:v>
                </c:pt>
                <c:pt idx="734">
                  <c:v>0.33900000000000002</c:v>
                </c:pt>
                <c:pt idx="735">
                  <c:v>0.33800000000000002</c:v>
                </c:pt>
                <c:pt idx="736">
                  <c:v>0.33700000000000002</c:v>
                </c:pt>
                <c:pt idx="737">
                  <c:v>0.33700000000000002</c:v>
                </c:pt>
                <c:pt idx="738">
                  <c:v>0.33600000000000002</c:v>
                </c:pt>
                <c:pt idx="739">
                  <c:v>0.33600000000000002</c:v>
                </c:pt>
                <c:pt idx="740">
                  <c:v>0.33600000000000002</c:v>
                </c:pt>
                <c:pt idx="741">
                  <c:v>0.33600000000000002</c:v>
                </c:pt>
                <c:pt idx="742">
                  <c:v>0.33400000000000002</c:v>
                </c:pt>
                <c:pt idx="743">
                  <c:v>0.33300000000000002</c:v>
                </c:pt>
                <c:pt idx="744">
                  <c:v>0.33200000000000002</c:v>
                </c:pt>
                <c:pt idx="745">
                  <c:v>0.33400000000000002</c:v>
                </c:pt>
                <c:pt idx="746">
                  <c:v>0.33600000000000002</c:v>
                </c:pt>
                <c:pt idx="747">
                  <c:v>0.33600000000000002</c:v>
                </c:pt>
                <c:pt idx="748">
                  <c:v>0.33400000000000002</c:v>
                </c:pt>
                <c:pt idx="749">
                  <c:v>0.33200000000000002</c:v>
                </c:pt>
                <c:pt idx="750">
                  <c:v>0.33200000000000002</c:v>
                </c:pt>
                <c:pt idx="751">
                  <c:v>0.33400000000000002</c:v>
                </c:pt>
                <c:pt idx="752">
                  <c:v>0.33100000000000002</c:v>
                </c:pt>
                <c:pt idx="753">
                  <c:v>0.33100000000000002</c:v>
                </c:pt>
                <c:pt idx="754">
                  <c:v>0.33</c:v>
                </c:pt>
                <c:pt idx="755">
                  <c:v>0.33100000000000002</c:v>
                </c:pt>
                <c:pt idx="756">
                  <c:v>0.32800000000000001</c:v>
                </c:pt>
                <c:pt idx="757">
                  <c:v>0.32800000000000001</c:v>
                </c:pt>
                <c:pt idx="758">
                  <c:v>0.32900000000000001</c:v>
                </c:pt>
                <c:pt idx="759">
                  <c:v>0.32900000000000001</c:v>
                </c:pt>
                <c:pt idx="760">
                  <c:v>0.32800000000000001</c:v>
                </c:pt>
                <c:pt idx="761">
                  <c:v>0.32800000000000001</c:v>
                </c:pt>
                <c:pt idx="762">
                  <c:v>0.32900000000000001</c:v>
                </c:pt>
                <c:pt idx="763">
                  <c:v>0.32900000000000001</c:v>
                </c:pt>
                <c:pt idx="764">
                  <c:v>0.32900000000000001</c:v>
                </c:pt>
                <c:pt idx="765">
                  <c:v>0.33</c:v>
                </c:pt>
                <c:pt idx="766">
                  <c:v>0.32800000000000001</c:v>
                </c:pt>
                <c:pt idx="767">
                  <c:v>0.32900000000000001</c:v>
                </c:pt>
                <c:pt idx="768">
                  <c:v>0.32900000000000001</c:v>
                </c:pt>
                <c:pt idx="769">
                  <c:v>0.32800000000000001</c:v>
                </c:pt>
                <c:pt idx="770">
                  <c:v>0.32800000000000001</c:v>
                </c:pt>
                <c:pt idx="771">
                  <c:v>0.32800000000000001</c:v>
                </c:pt>
                <c:pt idx="772">
                  <c:v>0.32700000000000001</c:v>
                </c:pt>
                <c:pt idx="773">
                  <c:v>0.32500000000000001</c:v>
                </c:pt>
                <c:pt idx="774">
                  <c:v>0.32300000000000001</c:v>
                </c:pt>
                <c:pt idx="775">
                  <c:v>0.32100000000000001</c:v>
                </c:pt>
                <c:pt idx="776">
                  <c:v>0.31900000000000001</c:v>
                </c:pt>
                <c:pt idx="777">
                  <c:v>0.31900000000000001</c:v>
                </c:pt>
                <c:pt idx="778">
                  <c:v>0.31900000000000001</c:v>
                </c:pt>
                <c:pt idx="779">
                  <c:v>0.318</c:v>
                </c:pt>
                <c:pt idx="780">
                  <c:v>0.317</c:v>
                </c:pt>
                <c:pt idx="781">
                  <c:v>0.318</c:v>
                </c:pt>
                <c:pt idx="782">
                  <c:v>0.315</c:v>
                </c:pt>
                <c:pt idx="783">
                  <c:v>0.313</c:v>
                </c:pt>
                <c:pt idx="784">
                  <c:v>0.29899999999999999</c:v>
                </c:pt>
                <c:pt idx="785">
                  <c:v>0.28899999999999998</c:v>
                </c:pt>
                <c:pt idx="786">
                  <c:v>0.28399999999999997</c:v>
                </c:pt>
                <c:pt idx="787">
                  <c:v>0.28299999999999997</c:v>
                </c:pt>
                <c:pt idx="788">
                  <c:v>0.28199999999999997</c:v>
                </c:pt>
                <c:pt idx="789">
                  <c:v>0.27500000000000002</c:v>
                </c:pt>
                <c:pt idx="790">
                  <c:v>0.27700000000000002</c:v>
                </c:pt>
                <c:pt idx="791">
                  <c:v>0.27700000000000002</c:v>
                </c:pt>
                <c:pt idx="792">
                  <c:v>0.27300000000000002</c:v>
                </c:pt>
                <c:pt idx="793">
                  <c:v>0.27100000000000002</c:v>
                </c:pt>
                <c:pt idx="794">
                  <c:v>0.27</c:v>
                </c:pt>
                <c:pt idx="795">
                  <c:v>0.27100000000000002</c:v>
                </c:pt>
                <c:pt idx="796">
                  <c:v>0.26600000000000001</c:v>
                </c:pt>
                <c:pt idx="797">
                  <c:v>0.26300000000000001</c:v>
                </c:pt>
                <c:pt idx="798">
                  <c:v>0.26200000000000001</c:v>
                </c:pt>
                <c:pt idx="799">
                  <c:v>0.26100000000000001</c:v>
                </c:pt>
                <c:pt idx="800">
                  <c:v>0.26100000000000001</c:v>
                </c:pt>
                <c:pt idx="801">
                  <c:v>0.26200000000000001</c:v>
                </c:pt>
                <c:pt idx="802">
                  <c:v>0.26</c:v>
                </c:pt>
                <c:pt idx="803">
                  <c:v>0.26</c:v>
                </c:pt>
                <c:pt idx="804">
                  <c:v>0.25900000000000001</c:v>
                </c:pt>
                <c:pt idx="805">
                  <c:v>0.25800000000000001</c:v>
                </c:pt>
                <c:pt idx="806">
                  <c:v>0.25800000000000001</c:v>
                </c:pt>
                <c:pt idx="807">
                  <c:v>0.255</c:v>
                </c:pt>
                <c:pt idx="808">
                  <c:v>0.252</c:v>
                </c:pt>
                <c:pt idx="809">
                  <c:v>0.25</c:v>
                </c:pt>
                <c:pt idx="810">
                  <c:v>0.246</c:v>
                </c:pt>
                <c:pt idx="811">
                  <c:v>0.245</c:v>
                </c:pt>
                <c:pt idx="812">
                  <c:v>0.24099999999999999</c:v>
                </c:pt>
                <c:pt idx="813">
                  <c:v>0.23799999999999999</c:v>
                </c:pt>
                <c:pt idx="814">
                  <c:v>0.23300000000000001</c:v>
                </c:pt>
                <c:pt idx="815">
                  <c:v>0.23</c:v>
                </c:pt>
                <c:pt idx="816">
                  <c:v>0.22800000000000001</c:v>
                </c:pt>
                <c:pt idx="817">
                  <c:v>0.22700000000000001</c:v>
                </c:pt>
                <c:pt idx="818">
                  <c:v>0.22600000000000001</c:v>
                </c:pt>
                <c:pt idx="819">
                  <c:v>0.22500000000000001</c:v>
                </c:pt>
                <c:pt idx="820">
                  <c:v>0.222</c:v>
                </c:pt>
                <c:pt idx="821">
                  <c:v>0.219</c:v>
                </c:pt>
                <c:pt idx="822">
                  <c:v>0.217</c:v>
                </c:pt>
                <c:pt idx="823">
                  <c:v>0.215</c:v>
                </c:pt>
                <c:pt idx="824">
                  <c:v>0.214</c:v>
                </c:pt>
                <c:pt idx="825">
                  <c:v>0.21199999999999999</c:v>
                </c:pt>
                <c:pt idx="826">
                  <c:v>0.20899999999999999</c:v>
                </c:pt>
                <c:pt idx="827">
                  <c:v>0.21199999999999999</c:v>
                </c:pt>
                <c:pt idx="828">
                  <c:v>0.20899999999999999</c:v>
                </c:pt>
                <c:pt idx="829">
                  <c:v>0.20499999999999999</c:v>
                </c:pt>
                <c:pt idx="830">
                  <c:v>0.20300000000000001</c:v>
                </c:pt>
                <c:pt idx="831">
                  <c:v>0.20200000000000001</c:v>
                </c:pt>
                <c:pt idx="832">
                  <c:v>0.20100000000000001</c:v>
                </c:pt>
                <c:pt idx="833">
                  <c:v>0.20100000000000001</c:v>
                </c:pt>
                <c:pt idx="834">
                  <c:v>0.19900000000000001</c:v>
                </c:pt>
                <c:pt idx="835">
                  <c:v>0.19800000000000001</c:v>
                </c:pt>
                <c:pt idx="836">
                  <c:v>0.19800000000000001</c:v>
                </c:pt>
                <c:pt idx="837">
                  <c:v>0.19600000000000001</c:v>
                </c:pt>
                <c:pt idx="838">
                  <c:v>0.19500000000000001</c:v>
                </c:pt>
                <c:pt idx="839">
                  <c:v>0.19500000000000001</c:v>
                </c:pt>
                <c:pt idx="840">
                  <c:v>0.19500000000000001</c:v>
                </c:pt>
                <c:pt idx="841">
                  <c:v>0.191</c:v>
                </c:pt>
                <c:pt idx="842">
                  <c:v>0.19</c:v>
                </c:pt>
                <c:pt idx="843">
                  <c:v>0.188</c:v>
                </c:pt>
                <c:pt idx="844">
                  <c:v>0.187</c:v>
                </c:pt>
                <c:pt idx="845">
                  <c:v>0.183</c:v>
                </c:pt>
                <c:pt idx="846">
                  <c:v>0.18</c:v>
                </c:pt>
                <c:pt idx="847">
                  <c:v>0.17799999999999999</c:v>
                </c:pt>
                <c:pt idx="848">
                  <c:v>0.17699999999999999</c:v>
                </c:pt>
                <c:pt idx="849">
                  <c:v>0.17599999999999999</c:v>
                </c:pt>
                <c:pt idx="850">
                  <c:v>0.17599999999999999</c:v>
                </c:pt>
                <c:pt idx="851">
                  <c:v>0.17499999999999999</c:v>
                </c:pt>
                <c:pt idx="852">
                  <c:v>0.17299999999999999</c:v>
                </c:pt>
                <c:pt idx="853">
                  <c:v>0.17199999999999999</c:v>
                </c:pt>
                <c:pt idx="854">
                  <c:v>0.17100000000000001</c:v>
                </c:pt>
                <c:pt idx="855">
                  <c:v>0.16800000000000001</c:v>
                </c:pt>
                <c:pt idx="856">
                  <c:v>0.16700000000000001</c:v>
                </c:pt>
                <c:pt idx="857">
                  <c:v>0.17100000000000001</c:v>
                </c:pt>
                <c:pt idx="858">
                  <c:v>0.17</c:v>
                </c:pt>
                <c:pt idx="859">
                  <c:v>0.16700000000000001</c:v>
                </c:pt>
                <c:pt idx="860">
                  <c:v>0.16900000000000001</c:v>
                </c:pt>
                <c:pt idx="861">
                  <c:v>0.16900000000000001</c:v>
                </c:pt>
                <c:pt idx="862">
                  <c:v>0.16900000000000001</c:v>
                </c:pt>
                <c:pt idx="863">
                  <c:v>0.16800000000000001</c:v>
                </c:pt>
                <c:pt idx="864">
                  <c:v>0.16900000000000001</c:v>
                </c:pt>
                <c:pt idx="865">
                  <c:v>0.16900000000000001</c:v>
                </c:pt>
                <c:pt idx="866">
                  <c:v>0.16800000000000001</c:v>
                </c:pt>
                <c:pt idx="867">
                  <c:v>0.16700000000000001</c:v>
                </c:pt>
                <c:pt idx="868">
                  <c:v>0.16800000000000001</c:v>
                </c:pt>
                <c:pt idx="869">
                  <c:v>0.16400000000000001</c:v>
                </c:pt>
                <c:pt idx="870">
                  <c:v>0.16200000000000001</c:v>
                </c:pt>
                <c:pt idx="871">
                  <c:v>0.16200000000000001</c:v>
                </c:pt>
                <c:pt idx="872">
                  <c:v>0.16200000000000001</c:v>
                </c:pt>
                <c:pt idx="873">
                  <c:v>0.161</c:v>
                </c:pt>
                <c:pt idx="874">
                  <c:v>0.16</c:v>
                </c:pt>
                <c:pt idx="875">
                  <c:v>0.159</c:v>
                </c:pt>
                <c:pt idx="876">
                  <c:v>0.16</c:v>
                </c:pt>
                <c:pt idx="877">
                  <c:v>0.161</c:v>
                </c:pt>
                <c:pt idx="878">
                  <c:v>0.158</c:v>
                </c:pt>
                <c:pt idx="879">
                  <c:v>0.16</c:v>
                </c:pt>
                <c:pt idx="880">
                  <c:v>0.16200000000000001</c:v>
                </c:pt>
                <c:pt idx="881">
                  <c:v>0.161</c:v>
                </c:pt>
                <c:pt idx="882">
                  <c:v>0.16300000000000001</c:v>
                </c:pt>
                <c:pt idx="883">
                  <c:v>0.16300000000000001</c:v>
                </c:pt>
                <c:pt idx="884">
                  <c:v>0.16600000000000001</c:v>
                </c:pt>
                <c:pt idx="885">
                  <c:v>0.161</c:v>
                </c:pt>
                <c:pt idx="886">
                  <c:v>0.16300000000000001</c:v>
                </c:pt>
                <c:pt idx="887">
                  <c:v>0.16400000000000001</c:v>
                </c:pt>
                <c:pt idx="888">
                  <c:v>0.16600000000000001</c:v>
                </c:pt>
                <c:pt idx="889">
                  <c:v>0.16600000000000001</c:v>
                </c:pt>
                <c:pt idx="890">
                  <c:v>0.16600000000000001</c:v>
                </c:pt>
                <c:pt idx="891">
                  <c:v>0.16600000000000001</c:v>
                </c:pt>
                <c:pt idx="892">
                  <c:v>0.16400000000000001</c:v>
                </c:pt>
                <c:pt idx="893">
                  <c:v>0.16300000000000001</c:v>
                </c:pt>
                <c:pt idx="894">
                  <c:v>0.16300000000000001</c:v>
                </c:pt>
                <c:pt idx="895">
                  <c:v>0.16200000000000001</c:v>
                </c:pt>
                <c:pt idx="896">
                  <c:v>0.16200000000000001</c:v>
                </c:pt>
                <c:pt idx="897">
                  <c:v>0.16300000000000001</c:v>
                </c:pt>
                <c:pt idx="898">
                  <c:v>0.16400000000000001</c:v>
                </c:pt>
                <c:pt idx="899">
                  <c:v>0.16400000000000001</c:v>
                </c:pt>
                <c:pt idx="900">
                  <c:v>0.16300000000000001</c:v>
                </c:pt>
                <c:pt idx="901">
                  <c:v>0.16300000000000001</c:v>
                </c:pt>
                <c:pt idx="902">
                  <c:v>0.16400000000000001</c:v>
                </c:pt>
                <c:pt idx="903">
                  <c:v>0.16400000000000001</c:v>
                </c:pt>
                <c:pt idx="904">
                  <c:v>0.16400000000000001</c:v>
                </c:pt>
                <c:pt idx="905">
                  <c:v>0.16300000000000001</c:v>
                </c:pt>
                <c:pt idx="906">
                  <c:v>0.16400000000000001</c:v>
                </c:pt>
                <c:pt idx="907">
                  <c:v>0.16600000000000001</c:v>
                </c:pt>
                <c:pt idx="908">
                  <c:v>0.16800000000000001</c:v>
                </c:pt>
                <c:pt idx="909">
                  <c:v>0.16900000000000001</c:v>
                </c:pt>
                <c:pt idx="910">
                  <c:v>0.16900000000000001</c:v>
                </c:pt>
                <c:pt idx="911">
                  <c:v>0.17</c:v>
                </c:pt>
                <c:pt idx="912">
                  <c:v>0.17100000000000001</c:v>
                </c:pt>
                <c:pt idx="913">
                  <c:v>0.17</c:v>
                </c:pt>
                <c:pt idx="914">
                  <c:v>0.17100000000000001</c:v>
                </c:pt>
                <c:pt idx="915">
                  <c:v>0.17100000000000001</c:v>
                </c:pt>
                <c:pt idx="916">
                  <c:v>0.17</c:v>
                </c:pt>
                <c:pt idx="917">
                  <c:v>0.16900000000000001</c:v>
                </c:pt>
                <c:pt idx="918">
                  <c:v>0.16900000000000001</c:v>
                </c:pt>
                <c:pt idx="919">
                  <c:v>0.16900000000000001</c:v>
                </c:pt>
                <c:pt idx="920">
                  <c:v>0.16900000000000001</c:v>
                </c:pt>
                <c:pt idx="921">
                  <c:v>0.16700000000000001</c:v>
                </c:pt>
                <c:pt idx="922">
                  <c:v>0.16600000000000001</c:v>
                </c:pt>
                <c:pt idx="923">
                  <c:v>0.16400000000000001</c:v>
                </c:pt>
                <c:pt idx="924">
                  <c:v>0.16300000000000001</c:v>
                </c:pt>
                <c:pt idx="925">
                  <c:v>0.16300000000000001</c:v>
                </c:pt>
                <c:pt idx="926">
                  <c:v>0.16300000000000001</c:v>
                </c:pt>
                <c:pt idx="927">
                  <c:v>0.16200000000000001</c:v>
                </c:pt>
                <c:pt idx="928">
                  <c:v>0.16200000000000001</c:v>
                </c:pt>
                <c:pt idx="929">
                  <c:v>0.161</c:v>
                </c:pt>
                <c:pt idx="930">
                  <c:v>0.161</c:v>
                </c:pt>
                <c:pt idx="931">
                  <c:v>0.161</c:v>
                </c:pt>
                <c:pt idx="932">
                  <c:v>0.161</c:v>
                </c:pt>
                <c:pt idx="933">
                  <c:v>0.159</c:v>
                </c:pt>
                <c:pt idx="934">
                  <c:v>0.16</c:v>
                </c:pt>
                <c:pt idx="935">
                  <c:v>0.159</c:v>
                </c:pt>
                <c:pt idx="936">
                  <c:v>0.16</c:v>
                </c:pt>
                <c:pt idx="937">
                  <c:v>0.16</c:v>
                </c:pt>
                <c:pt idx="938">
                  <c:v>0.161</c:v>
                </c:pt>
                <c:pt idx="939">
                  <c:v>0.16</c:v>
                </c:pt>
                <c:pt idx="940">
                  <c:v>0.16</c:v>
                </c:pt>
                <c:pt idx="941">
                  <c:v>0.161</c:v>
                </c:pt>
                <c:pt idx="942">
                  <c:v>0.16</c:v>
                </c:pt>
                <c:pt idx="943">
                  <c:v>0.161</c:v>
                </c:pt>
                <c:pt idx="944">
                  <c:v>0.16</c:v>
                </c:pt>
                <c:pt idx="945">
                  <c:v>0.161</c:v>
                </c:pt>
                <c:pt idx="946">
                  <c:v>0.158</c:v>
                </c:pt>
                <c:pt idx="947">
                  <c:v>0.158</c:v>
                </c:pt>
                <c:pt idx="948">
                  <c:v>0.158</c:v>
                </c:pt>
                <c:pt idx="949">
                  <c:v>0.158</c:v>
                </c:pt>
                <c:pt idx="950">
                  <c:v>0.157</c:v>
                </c:pt>
                <c:pt idx="951">
                  <c:v>0.157</c:v>
                </c:pt>
                <c:pt idx="952">
                  <c:v>0.157</c:v>
                </c:pt>
                <c:pt idx="953">
                  <c:v>0.155</c:v>
                </c:pt>
                <c:pt idx="954">
                  <c:v>0.156</c:v>
                </c:pt>
                <c:pt idx="955">
                  <c:v>0.156</c:v>
                </c:pt>
                <c:pt idx="956">
                  <c:v>0.154</c:v>
                </c:pt>
                <c:pt idx="957">
                  <c:v>0.152</c:v>
                </c:pt>
                <c:pt idx="958">
                  <c:v>0.14699999999999999</c:v>
                </c:pt>
                <c:pt idx="959">
                  <c:v>0.14599999999999999</c:v>
                </c:pt>
                <c:pt idx="960">
                  <c:v>0.14299999999999999</c:v>
                </c:pt>
                <c:pt idx="961">
                  <c:v>0.14000000000000001</c:v>
                </c:pt>
                <c:pt idx="962">
                  <c:v>0.13900000000000001</c:v>
                </c:pt>
                <c:pt idx="963">
                  <c:v>0.13700000000000001</c:v>
                </c:pt>
                <c:pt idx="964">
                  <c:v>0.13900000000000001</c:v>
                </c:pt>
                <c:pt idx="965">
                  <c:v>0.13900000000000001</c:v>
                </c:pt>
                <c:pt idx="966">
                  <c:v>0.14000000000000001</c:v>
                </c:pt>
                <c:pt idx="967">
                  <c:v>0.13900000000000001</c:v>
                </c:pt>
                <c:pt idx="968">
                  <c:v>0.13900000000000001</c:v>
                </c:pt>
                <c:pt idx="969">
                  <c:v>0.13900000000000001</c:v>
                </c:pt>
                <c:pt idx="970">
                  <c:v>0.13900000000000001</c:v>
                </c:pt>
                <c:pt idx="971">
                  <c:v>0.13700000000000001</c:v>
                </c:pt>
                <c:pt idx="972">
                  <c:v>0.13400000000000001</c:v>
                </c:pt>
                <c:pt idx="973">
                  <c:v>0.129</c:v>
                </c:pt>
                <c:pt idx="974">
                  <c:v>0.128</c:v>
                </c:pt>
                <c:pt idx="975">
                  <c:v>0.129</c:v>
                </c:pt>
                <c:pt idx="976">
                  <c:v>0.13</c:v>
                </c:pt>
                <c:pt idx="977">
                  <c:v>0.129</c:v>
                </c:pt>
                <c:pt idx="978">
                  <c:v>0.114</c:v>
                </c:pt>
                <c:pt idx="979">
                  <c:v>0.11</c:v>
                </c:pt>
                <c:pt idx="980">
                  <c:v>0.108</c:v>
                </c:pt>
                <c:pt idx="981">
                  <c:v>0.104</c:v>
                </c:pt>
                <c:pt idx="982">
                  <c:v>0.104</c:v>
                </c:pt>
                <c:pt idx="983">
                  <c:v>0.107</c:v>
                </c:pt>
                <c:pt idx="984">
                  <c:v>0.109</c:v>
                </c:pt>
                <c:pt idx="985">
                  <c:v>0.106</c:v>
                </c:pt>
                <c:pt idx="986">
                  <c:v>0.10100000000000001</c:v>
                </c:pt>
                <c:pt idx="987">
                  <c:v>9.8000000000000004E-2</c:v>
                </c:pt>
                <c:pt idx="988">
                  <c:v>9.6000000000000002E-2</c:v>
                </c:pt>
                <c:pt idx="989">
                  <c:v>0.10100000000000001</c:v>
                </c:pt>
                <c:pt idx="990">
                  <c:v>9.0999999999999998E-2</c:v>
                </c:pt>
                <c:pt idx="991">
                  <c:v>8.8999999999999996E-2</c:v>
                </c:pt>
                <c:pt idx="992">
                  <c:v>8.4000000000000005E-2</c:v>
                </c:pt>
                <c:pt idx="993">
                  <c:v>8.2000000000000003E-2</c:v>
                </c:pt>
                <c:pt idx="994">
                  <c:v>7.6999999999999999E-2</c:v>
                </c:pt>
                <c:pt idx="995">
                  <c:v>7.5999999999999998E-2</c:v>
                </c:pt>
                <c:pt idx="996">
                  <c:v>7.5999999999999998E-2</c:v>
                </c:pt>
                <c:pt idx="997">
                  <c:v>7.3999999999999996E-2</c:v>
                </c:pt>
                <c:pt idx="998">
                  <c:v>6.8000000000000005E-2</c:v>
                </c:pt>
                <c:pt idx="999">
                  <c:v>6.2E-2</c:v>
                </c:pt>
                <c:pt idx="1000">
                  <c:v>5.8000000000000003E-2</c:v>
                </c:pt>
                <c:pt idx="1001">
                  <c:v>0.06</c:v>
                </c:pt>
                <c:pt idx="1002">
                  <c:v>5.2999999999999999E-2</c:v>
                </c:pt>
                <c:pt idx="1003">
                  <c:v>4.8000000000000001E-2</c:v>
                </c:pt>
                <c:pt idx="1004">
                  <c:v>4.8000000000000001E-2</c:v>
                </c:pt>
                <c:pt idx="1005">
                  <c:v>4.4999999999999998E-2</c:v>
                </c:pt>
                <c:pt idx="1006">
                  <c:v>4.2999999999999997E-2</c:v>
                </c:pt>
                <c:pt idx="1007">
                  <c:v>3.9E-2</c:v>
                </c:pt>
                <c:pt idx="1008">
                  <c:v>6.8000000000000005E-2</c:v>
                </c:pt>
                <c:pt idx="1009">
                  <c:v>6.6000000000000003E-2</c:v>
                </c:pt>
                <c:pt idx="1010">
                  <c:v>6.7000000000000004E-2</c:v>
                </c:pt>
                <c:pt idx="1011">
                  <c:v>6.6000000000000003E-2</c:v>
                </c:pt>
                <c:pt idx="1012">
                  <c:v>6.4000000000000001E-2</c:v>
                </c:pt>
                <c:pt idx="1013">
                  <c:v>6.3E-2</c:v>
                </c:pt>
                <c:pt idx="1014">
                  <c:v>0.06</c:v>
                </c:pt>
                <c:pt idx="1015">
                  <c:v>0.06</c:v>
                </c:pt>
                <c:pt idx="1016">
                  <c:v>5.8999999999999997E-2</c:v>
                </c:pt>
                <c:pt idx="1017">
                  <c:v>5.8999999999999997E-2</c:v>
                </c:pt>
                <c:pt idx="1018">
                  <c:v>5.8000000000000003E-2</c:v>
                </c:pt>
                <c:pt idx="1019">
                  <c:v>6.0999999999999999E-2</c:v>
                </c:pt>
                <c:pt idx="1020">
                  <c:v>0.06</c:v>
                </c:pt>
                <c:pt idx="1021">
                  <c:v>6.0999999999999999E-2</c:v>
                </c:pt>
                <c:pt idx="1022">
                  <c:v>0.06</c:v>
                </c:pt>
                <c:pt idx="1023">
                  <c:v>5.8000000000000003E-2</c:v>
                </c:pt>
                <c:pt idx="1024">
                  <c:v>5.8999999999999997E-2</c:v>
                </c:pt>
                <c:pt idx="1025">
                  <c:v>0.06</c:v>
                </c:pt>
                <c:pt idx="1026">
                  <c:v>5.8000000000000003E-2</c:v>
                </c:pt>
                <c:pt idx="1027">
                  <c:v>5.8999999999999997E-2</c:v>
                </c:pt>
                <c:pt idx="1028">
                  <c:v>5.0999999999999997E-2</c:v>
                </c:pt>
                <c:pt idx="1029">
                  <c:v>5.0999999999999997E-2</c:v>
                </c:pt>
                <c:pt idx="1030">
                  <c:v>0.05</c:v>
                </c:pt>
                <c:pt idx="1031">
                  <c:v>4.8000000000000001E-2</c:v>
                </c:pt>
                <c:pt idx="1032">
                  <c:v>4.9000000000000002E-2</c:v>
                </c:pt>
                <c:pt idx="1033">
                  <c:v>4.8000000000000001E-2</c:v>
                </c:pt>
                <c:pt idx="1034">
                  <c:v>4.9000000000000002E-2</c:v>
                </c:pt>
                <c:pt idx="1035">
                  <c:v>4.9000000000000002E-2</c:v>
                </c:pt>
                <c:pt idx="1036">
                  <c:v>4.8000000000000001E-2</c:v>
                </c:pt>
                <c:pt idx="1037">
                  <c:v>4.4999999999999998E-2</c:v>
                </c:pt>
                <c:pt idx="1038">
                  <c:v>4.2000000000000003E-2</c:v>
                </c:pt>
                <c:pt idx="1039">
                  <c:v>3.2000000000000001E-2</c:v>
                </c:pt>
                <c:pt idx="1040">
                  <c:v>2.8000000000000001E-2</c:v>
                </c:pt>
                <c:pt idx="1041">
                  <c:v>2.5000000000000001E-2</c:v>
                </c:pt>
                <c:pt idx="1042">
                  <c:v>2.1999999999999999E-2</c:v>
                </c:pt>
                <c:pt idx="1043">
                  <c:v>2.1999999999999999E-2</c:v>
                </c:pt>
                <c:pt idx="1044">
                  <c:v>1.4999999999999999E-2</c:v>
                </c:pt>
                <c:pt idx="1045">
                  <c:v>0.01</c:v>
                </c:pt>
                <c:pt idx="1046">
                  <c:v>8.9999999999999993E-3</c:v>
                </c:pt>
                <c:pt idx="1047">
                  <c:v>8.0000000000000002E-3</c:v>
                </c:pt>
                <c:pt idx="1048">
                  <c:v>2E-3</c:v>
                </c:pt>
                <c:pt idx="1049">
                  <c:v>-2E-3</c:v>
                </c:pt>
                <c:pt idx="1050">
                  <c:v>-5.0000000000000001E-3</c:v>
                </c:pt>
                <c:pt idx="1051">
                  <c:v>-4.0000000000000001E-3</c:v>
                </c:pt>
                <c:pt idx="1052">
                  <c:v>-1E-3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Rohdaten!$D$1</c:f>
              <c:strCache>
                <c:ptCount val="1"/>
                <c:pt idx="0">
                  <c:v>SMR/UDRB</c:v>
                </c:pt>
              </c:strCache>
            </c:strRef>
          </c:tx>
          <c:spPr>
            <a:ln w="25400">
              <a:solidFill>
                <a:srgbClr val="FF6600"/>
              </a:solidFill>
              <a:prstDash val="solid"/>
            </a:ln>
          </c:spPr>
          <c:marker>
            <c:symbol val="none"/>
          </c:marker>
          <c:cat>
            <c:numRef>
              <c:f>Rohdaten!$A$2:$A$1054</c:f>
              <c:numCache>
                <c:formatCode>m/d/yyyy</c:formatCode>
                <c:ptCount val="1053"/>
                <c:pt idx="0">
                  <c:v>40890</c:v>
                </c:pt>
                <c:pt idx="1">
                  <c:v>40891</c:v>
                </c:pt>
                <c:pt idx="2">
                  <c:v>40892</c:v>
                </c:pt>
                <c:pt idx="3">
                  <c:v>40893</c:v>
                </c:pt>
                <c:pt idx="4">
                  <c:v>40896</c:v>
                </c:pt>
                <c:pt idx="5">
                  <c:v>40897</c:v>
                </c:pt>
                <c:pt idx="6">
                  <c:v>40898</c:v>
                </c:pt>
                <c:pt idx="7">
                  <c:v>40899</c:v>
                </c:pt>
                <c:pt idx="8">
                  <c:v>40900</c:v>
                </c:pt>
                <c:pt idx="9">
                  <c:v>40904</c:v>
                </c:pt>
                <c:pt idx="10">
                  <c:v>40905</c:v>
                </c:pt>
                <c:pt idx="11">
                  <c:v>40906</c:v>
                </c:pt>
                <c:pt idx="12">
                  <c:v>40907</c:v>
                </c:pt>
                <c:pt idx="13">
                  <c:v>40910</c:v>
                </c:pt>
                <c:pt idx="14">
                  <c:v>40911</c:v>
                </c:pt>
                <c:pt idx="15">
                  <c:v>40912</c:v>
                </c:pt>
                <c:pt idx="16">
                  <c:v>40913</c:v>
                </c:pt>
                <c:pt idx="17">
                  <c:v>40914</c:v>
                </c:pt>
                <c:pt idx="18">
                  <c:v>40917</c:v>
                </c:pt>
                <c:pt idx="19">
                  <c:v>40918</c:v>
                </c:pt>
                <c:pt idx="20">
                  <c:v>40919</c:v>
                </c:pt>
                <c:pt idx="21">
                  <c:v>40920</c:v>
                </c:pt>
                <c:pt idx="22">
                  <c:v>40921</c:v>
                </c:pt>
                <c:pt idx="23">
                  <c:v>40924</c:v>
                </c:pt>
                <c:pt idx="24">
                  <c:v>40925</c:v>
                </c:pt>
                <c:pt idx="25">
                  <c:v>40926</c:v>
                </c:pt>
                <c:pt idx="26">
                  <c:v>40927</c:v>
                </c:pt>
                <c:pt idx="27">
                  <c:v>40928</c:v>
                </c:pt>
                <c:pt idx="28">
                  <c:v>40931</c:v>
                </c:pt>
                <c:pt idx="29">
                  <c:v>40932</c:v>
                </c:pt>
                <c:pt idx="30">
                  <c:v>40933</c:v>
                </c:pt>
                <c:pt idx="31">
                  <c:v>40934</c:v>
                </c:pt>
                <c:pt idx="32">
                  <c:v>40935</c:v>
                </c:pt>
                <c:pt idx="33">
                  <c:v>40938</c:v>
                </c:pt>
                <c:pt idx="34">
                  <c:v>40939</c:v>
                </c:pt>
                <c:pt idx="35">
                  <c:v>40940</c:v>
                </c:pt>
                <c:pt idx="36">
                  <c:v>40941</c:v>
                </c:pt>
                <c:pt idx="37">
                  <c:v>40942</c:v>
                </c:pt>
                <c:pt idx="38">
                  <c:v>40945</c:v>
                </c:pt>
                <c:pt idx="39">
                  <c:v>40946</c:v>
                </c:pt>
                <c:pt idx="40">
                  <c:v>40947</c:v>
                </c:pt>
                <c:pt idx="41">
                  <c:v>40948</c:v>
                </c:pt>
                <c:pt idx="42">
                  <c:v>40949</c:v>
                </c:pt>
                <c:pt idx="43">
                  <c:v>40952</c:v>
                </c:pt>
                <c:pt idx="44">
                  <c:v>40953</c:v>
                </c:pt>
                <c:pt idx="45">
                  <c:v>40954</c:v>
                </c:pt>
                <c:pt idx="46">
                  <c:v>40955</c:v>
                </c:pt>
                <c:pt idx="47">
                  <c:v>40956</c:v>
                </c:pt>
                <c:pt idx="48">
                  <c:v>40959</c:v>
                </c:pt>
                <c:pt idx="49">
                  <c:v>40960</c:v>
                </c:pt>
                <c:pt idx="50">
                  <c:v>40961</c:v>
                </c:pt>
                <c:pt idx="51">
                  <c:v>40962</c:v>
                </c:pt>
                <c:pt idx="52">
                  <c:v>40963</c:v>
                </c:pt>
                <c:pt idx="53">
                  <c:v>40966</c:v>
                </c:pt>
                <c:pt idx="54">
                  <c:v>40967</c:v>
                </c:pt>
                <c:pt idx="55">
                  <c:v>40968</c:v>
                </c:pt>
                <c:pt idx="56">
                  <c:v>40969</c:v>
                </c:pt>
                <c:pt idx="57">
                  <c:v>40970</c:v>
                </c:pt>
                <c:pt idx="58">
                  <c:v>40973</c:v>
                </c:pt>
                <c:pt idx="59">
                  <c:v>40974</c:v>
                </c:pt>
                <c:pt idx="60">
                  <c:v>40975</c:v>
                </c:pt>
                <c:pt idx="61">
                  <c:v>40976</c:v>
                </c:pt>
                <c:pt idx="62">
                  <c:v>40977</c:v>
                </c:pt>
                <c:pt idx="63">
                  <c:v>40980</c:v>
                </c:pt>
                <c:pt idx="64">
                  <c:v>40981</c:v>
                </c:pt>
                <c:pt idx="65">
                  <c:v>40982</c:v>
                </c:pt>
                <c:pt idx="66">
                  <c:v>40983</c:v>
                </c:pt>
                <c:pt idx="67">
                  <c:v>40984</c:v>
                </c:pt>
                <c:pt idx="68">
                  <c:v>40987</c:v>
                </c:pt>
                <c:pt idx="69">
                  <c:v>40988</c:v>
                </c:pt>
                <c:pt idx="70">
                  <c:v>40989</c:v>
                </c:pt>
                <c:pt idx="71">
                  <c:v>40990</c:v>
                </c:pt>
                <c:pt idx="72">
                  <c:v>40991</c:v>
                </c:pt>
                <c:pt idx="73">
                  <c:v>40994</c:v>
                </c:pt>
                <c:pt idx="74">
                  <c:v>40995</c:v>
                </c:pt>
                <c:pt idx="75">
                  <c:v>40996</c:v>
                </c:pt>
                <c:pt idx="76">
                  <c:v>40997</c:v>
                </c:pt>
                <c:pt idx="77">
                  <c:v>40998</c:v>
                </c:pt>
                <c:pt idx="78">
                  <c:v>41001</c:v>
                </c:pt>
                <c:pt idx="79">
                  <c:v>41002</c:v>
                </c:pt>
                <c:pt idx="80">
                  <c:v>41003</c:v>
                </c:pt>
                <c:pt idx="81">
                  <c:v>41004</c:v>
                </c:pt>
                <c:pt idx="82">
                  <c:v>41009</c:v>
                </c:pt>
                <c:pt idx="83">
                  <c:v>41010</c:v>
                </c:pt>
                <c:pt idx="84">
                  <c:v>41011</c:v>
                </c:pt>
                <c:pt idx="85">
                  <c:v>41012</c:v>
                </c:pt>
                <c:pt idx="86">
                  <c:v>41015</c:v>
                </c:pt>
                <c:pt idx="87">
                  <c:v>41016</c:v>
                </c:pt>
                <c:pt idx="88">
                  <c:v>41017</c:v>
                </c:pt>
                <c:pt idx="89">
                  <c:v>41018</c:v>
                </c:pt>
                <c:pt idx="90">
                  <c:v>41019</c:v>
                </c:pt>
                <c:pt idx="91">
                  <c:v>41022</c:v>
                </c:pt>
                <c:pt idx="92">
                  <c:v>41023</c:v>
                </c:pt>
                <c:pt idx="93">
                  <c:v>41024</c:v>
                </c:pt>
                <c:pt idx="94">
                  <c:v>41025</c:v>
                </c:pt>
                <c:pt idx="95">
                  <c:v>41026</c:v>
                </c:pt>
                <c:pt idx="96">
                  <c:v>41029</c:v>
                </c:pt>
                <c:pt idx="97">
                  <c:v>41031</c:v>
                </c:pt>
                <c:pt idx="98">
                  <c:v>41032</c:v>
                </c:pt>
                <c:pt idx="99">
                  <c:v>41033</c:v>
                </c:pt>
                <c:pt idx="100">
                  <c:v>41036</c:v>
                </c:pt>
                <c:pt idx="101">
                  <c:v>41037</c:v>
                </c:pt>
                <c:pt idx="102">
                  <c:v>41038</c:v>
                </c:pt>
                <c:pt idx="103">
                  <c:v>41039</c:v>
                </c:pt>
                <c:pt idx="104">
                  <c:v>41040</c:v>
                </c:pt>
                <c:pt idx="105">
                  <c:v>41043</c:v>
                </c:pt>
                <c:pt idx="106">
                  <c:v>41044</c:v>
                </c:pt>
                <c:pt idx="107">
                  <c:v>41045</c:v>
                </c:pt>
                <c:pt idx="108">
                  <c:v>41046</c:v>
                </c:pt>
                <c:pt idx="109">
                  <c:v>41047</c:v>
                </c:pt>
                <c:pt idx="110">
                  <c:v>41050</c:v>
                </c:pt>
                <c:pt idx="111">
                  <c:v>41051</c:v>
                </c:pt>
                <c:pt idx="112">
                  <c:v>41052</c:v>
                </c:pt>
                <c:pt idx="113">
                  <c:v>41053</c:v>
                </c:pt>
                <c:pt idx="114">
                  <c:v>41054</c:v>
                </c:pt>
                <c:pt idx="115">
                  <c:v>41057</c:v>
                </c:pt>
                <c:pt idx="116">
                  <c:v>41058</c:v>
                </c:pt>
                <c:pt idx="117">
                  <c:v>41059</c:v>
                </c:pt>
                <c:pt idx="118">
                  <c:v>41060</c:v>
                </c:pt>
                <c:pt idx="119">
                  <c:v>41061</c:v>
                </c:pt>
                <c:pt idx="120">
                  <c:v>41064</c:v>
                </c:pt>
                <c:pt idx="121">
                  <c:v>41065</c:v>
                </c:pt>
                <c:pt idx="122">
                  <c:v>41066</c:v>
                </c:pt>
                <c:pt idx="123">
                  <c:v>41067</c:v>
                </c:pt>
                <c:pt idx="124">
                  <c:v>41068</c:v>
                </c:pt>
                <c:pt idx="125">
                  <c:v>41071</c:v>
                </c:pt>
                <c:pt idx="126">
                  <c:v>41072</c:v>
                </c:pt>
                <c:pt idx="127">
                  <c:v>41073</c:v>
                </c:pt>
                <c:pt idx="128">
                  <c:v>41074</c:v>
                </c:pt>
                <c:pt idx="129">
                  <c:v>41075</c:v>
                </c:pt>
                <c:pt idx="130">
                  <c:v>41078</c:v>
                </c:pt>
                <c:pt idx="131">
                  <c:v>41079</c:v>
                </c:pt>
                <c:pt idx="132">
                  <c:v>41080</c:v>
                </c:pt>
                <c:pt idx="133">
                  <c:v>41081</c:v>
                </c:pt>
                <c:pt idx="134">
                  <c:v>41082</c:v>
                </c:pt>
                <c:pt idx="135">
                  <c:v>41085</c:v>
                </c:pt>
                <c:pt idx="136">
                  <c:v>41086</c:v>
                </c:pt>
                <c:pt idx="137">
                  <c:v>41087</c:v>
                </c:pt>
                <c:pt idx="138">
                  <c:v>41088</c:v>
                </c:pt>
                <c:pt idx="139">
                  <c:v>41089</c:v>
                </c:pt>
                <c:pt idx="140">
                  <c:v>41092</c:v>
                </c:pt>
                <c:pt idx="141">
                  <c:v>41093</c:v>
                </c:pt>
                <c:pt idx="142">
                  <c:v>41094</c:v>
                </c:pt>
                <c:pt idx="143">
                  <c:v>41095</c:v>
                </c:pt>
                <c:pt idx="144">
                  <c:v>41096</c:v>
                </c:pt>
                <c:pt idx="145">
                  <c:v>41099</c:v>
                </c:pt>
                <c:pt idx="146">
                  <c:v>41100</c:v>
                </c:pt>
                <c:pt idx="147">
                  <c:v>41101</c:v>
                </c:pt>
                <c:pt idx="148">
                  <c:v>41102</c:v>
                </c:pt>
                <c:pt idx="149">
                  <c:v>41103</c:v>
                </c:pt>
                <c:pt idx="150">
                  <c:v>41106</c:v>
                </c:pt>
                <c:pt idx="151">
                  <c:v>41107</c:v>
                </c:pt>
                <c:pt idx="152">
                  <c:v>41108</c:v>
                </c:pt>
                <c:pt idx="153">
                  <c:v>41109</c:v>
                </c:pt>
                <c:pt idx="154">
                  <c:v>41110</c:v>
                </c:pt>
                <c:pt idx="155">
                  <c:v>41113</c:v>
                </c:pt>
                <c:pt idx="156">
                  <c:v>41114</c:v>
                </c:pt>
                <c:pt idx="157">
                  <c:v>41115</c:v>
                </c:pt>
                <c:pt idx="158">
                  <c:v>41116</c:v>
                </c:pt>
                <c:pt idx="159">
                  <c:v>41117</c:v>
                </c:pt>
                <c:pt idx="160">
                  <c:v>41120</c:v>
                </c:pt>
                <c:pt idx="161">
                  <c:v>41121</c:v>
                </c:pt>
                <c:pt idx="162">
                  <c:v>41122</c:v>
                </c:pt>
                <c:pt idx="163">
                  <c:v>41123</c:v>
                </c:pt>
                <c:pt idx="164">
                  <c:v>41124</c:v>
                </c:pt>
                <c:pt idx="165">
                  <c:v>41127</c:v>
                </c:pt>
                <c:pt idx="166">
                  <c:v>41128</c:v>
                </c:pt>
                <c:pt idx="167">
                  <c:v>41129</c:v>
                </c:pt>
                <c:pt idx="168">
                  <c:v>41130</c:v>
                </c:pt>
                <c:pt idx="169">
                  <c:v>41131</c:v>
                </c:pt>
                <c:pt idx="170">
                  <c:v>41134</c:v>
                </c:pt>
                <c:pt idx="171">
                  <c:v>41135</c:v>
                </c:pt>
                <c:pt idx="172">
                  <c:v>41136</c:v>
                </c:pt>
                <c:pt idx="173">
                  <c:v>41137</c:v>
                </c:pt>
                <c:pt idx="174">
                  <c:v>41138</c:v>
                </c:pt>
                <c:pt idx="175">
                  <c:v>41141</c:v>
                </c:pt>
                <c:pt idx="176">
                  <c:v>41142</c:v>
                </c:pt>
                <c:pt idx="177">
                  <c:v>41143</c:v>
                </c:pt>
                <c:pt idx="178">
                  <c:v>41144</c:v>
                </c:pt>
                <c:pt idx="179">
                  <c:v>41145</c:v>
                </c:pt>
                <c:pt idx="180">
                  <c:v>41148</c:v>
                </c:pt>
                <c:pt idx="181">
                  <c:v>41149</c:v>
                </c:pt>
                <c:pt idx="182">
                  <c:v>41150</c:v>
                </c:pt>
                <c:pt idx="183">
                  <c:v>41151</c:v>
                </c:pt>
                <c:pt idx="184">
                  <c:v>41152</c:v>
                </c:pt>
                <c:pt idx="185">
                  <c:v>41155</c:v>
                </c:pt>
                <c:pt idx="186">
                  <c:v>41156</c:v>
                </c:pt>
                <c:pt idx="187">
                  <c:v>41157</c:v>
                </c:pt>
                <c:pt idx="188">
                  <c:v>41158</c:v>
                </c:pt>
                <c:pt idx="189">
                  <c:v>41159</c:v>
                </c:pt>
                <c:pt idx="190">
                  <c:v>41162</c:v>
                </c:pt>
                <c:pt idx="191">
                  <c:v>41163</c:v>
                </c:pt>
                <c:pt idx="192">
                  <c:v>41164</c:v>
                </c:pt>
                <c:pt idx="193">
                  <c:v>41165</c:v>
                </c:pt>
                <c:pt idx="194">
                  <c:v>41166</c:v>
                </c:pt>
                <c:pt idx="195">
                  <c:v>41169</c:v>
                </c:pt>
                <c:pt idx="196">
                  <c:v>41170</c:v>
                </c:pt>
                <c:pt idx="197">
                  <c:v>41171</c:v>
                </c:pt>
                <c:pt idx="198">
                  <c:v>41172</c:v>
                </c:pt>
                <c:pt idx="199">
                  <c:v>41173</c:v>
                </c:pt>
                <c:pt idx="200">
                  <c:v>41176</c:v>
                </c:pt>
                <c:pt idx="201">
                  <c:v>41177</c:v>
                </c:pt>
                <c:pt idx="202">
                  <c:v>41178</c:v>
                </c:pt>
                <c:pt idx="203">
                  <c:v>41179</c:v>
                </c:pt>
                <c:pt idx="204">
                  <c:v>41180</c:v>
                </c:pt>
                <c:pt idx="205">
                  <c:v>41183</c:v>
                </c:pt>
                <c:pt idx="206">
                  <c:v>41184</c:v>
                </c:pt>
                <c:pt idx="207">
                  <c:v>41185</c:v>
                </c:pt>
                <c:pt idx="208">
                  <c:v>41186</c:v>
                </c:pt>
                <c:pt idx="209">
                  <c:v>41187</c:v>
                </c:pt>
                <c:pt idx="210">
                  <c:v>41190</c:v>
                </c:pt>
                <c:pt idx="211">
                  <c:v>41191</c:v>
                </c:pt>
                <c:pt idx="212">
                  <c:v>41192</c:v>
                </c:pt>
                <c:pt idx="213">
                  <c:v>41193</c:v>
                </c:pt>
                <c:pt idx="214">
                  <c:v>41194</c:v>
                </c:pt>
                <c:pt idx="215">
                  <c:v>41197</c:v>
                </c:pt>
                <c:pt idx="216">
                  <c:v>41198</c:v>
                </c:pt>
                <c:pt idx="217">
                  <c:v>41199</c:v>
                </c:pt>
                <c:pt idx="218">
                  <c:v>41200</c:v>
                </c:pt>
                <c:pt idx="219">
                  <c:v>41201</c:v>
                </c:pt>
                <c:pt idx="220">
                  <c:v>41204</c:v>
                </c:pt>
                <c:pt idx="221">
                  <c:v>41205</c:v>
                </c:pt>
                <c:pt idx="222">
                  <c:v>41206</c:v>
                </c:pt>
                <c:pt idx="223">
                  <c:v>41207</c:v>
                </c:pt>
                <c:pt idx="224">
                  <c:v>41208</c:v>
                </c:pt>
                <c:pt idx="225">
                  <c:v>41211</c:v>
                </c:pt>
                <c:pt idx="226">
                  <c:v>41212</c:v>
                </c:pt>
                <c:pt idx="227">
                  <c:v>41214</c:v>
                </c:pt>
                <c:pt idx="228">
                  <c:v>41215</c:v>
                </c:pt>
                <c:pt idx="229">
                  <c:v>41218</c:v>
                </c:pt>
                <c:pt idx="230">
                  <c:v>41219</c:v>
                </c:pt>
                <c:pt idx="231">
                  <c:v>41220</c:v>
                </c:pt>
                <c:pt idx="232">
                  <c:v>41221</c:v>
                </c:pt>
                <c:pt idx="233">
                  <c:v>41222</c:v>
                </c:pt>
                <c:pt idx="234">
                  <c:v>41225</c:v>
                </c:pt>
                <c:pt idx="235">
                  <c:v>41226</c:v>
                </c:pt>
                <c:pt idx="236">
                  <c:v>41227</c:v>
                </c:pt>
                <c:pt idx="237">
                  <c:v>41228</c:v>
                </c:pt>
                <c:pt idx="238">
                  <c:v>41229</c:v>
                </c:pt>
                <c:pt idx="239">
                  <c:v>41232</c:v>
                </c:pt>
                <c:pt idx="240">
                  <c:v>41233</c:v>
                </c:pt>
                <c:pt idx="241">
                  <c:v>41234</c:v>
                </c:pt>
                <c:pt idx="242">
                  <c:v>41235</c:v>
                </c:pt>
                <c:pt idx="243">
                  <c:v>41236</c:v>
                </c:pt>
                <c:pt idx="244">
                  <c:v>41239</c:v>
                </c:pt>
                <c:pt idx="245">
                  <c:v>41240</c:v>
                </c:pt>
                <c:pt idx="246">
                  <c:v>41241</c:v>
                </c:pt>
                <c:pt idx="247">
                  <c:v>41242</c:v>
                </c:pt>
                <c:pt idx="248">
                  <c:v>41243</c:v>
                </c:pt>
                <c:pt idx="249">
                  <c:v>41246</c:v>
                </c:pt>
                <c:pt idx="250">
                  <c:v>41247</c:v>
                </c:pt>
                <c:pt idx="251">
                  <c:v>41248</c:v>
                </c:pt>
                <c:pt idx="252">
                  <c:v>41249</c:v>
                </c:pt>
                <c:pt idx="253">
                  <c:v>41250</c:v>
                </c:pt>
                <c:pt idx="254">
                  <c:v>41253</c:v>
                </c:pt>
                <c:pt idx="255">
                  <c:v>41254</c:v>
                </c:pt>
                <c:pt idx="256">
                  <c:v>41255</c:v>
                </c:pt>
                <c:pt idx="257">
                  <c:v>41256</c:v>
                </c:pt>
                <c:pt idx="258">
                  <c:v>41257</c:v>
                </c:pt>
                <c:pt idx="259">
                  <c:v>41260</c:v>
                </c:pt>
                <c:pt idx="260">
                  <c:v>41261</c:v>
                </c:pt>
                <c:pt idx="261">
                  <c:v>41262</c:v>
                </c:pt>
                <c:pt idx="262">
                  <c:v>41263</c:v>
                </c:pt>
                <c:pt idx="263">
                  <c:v>41264</c:v>
                </c:pt>
                <c:pt idx="264">
                  <c:v>41267</c:v>
                </c:pt>
                <c:pt idx="265">
                  <c:v>41270</c:v>
                </c:pt>
                <c:pt idx="266">
                  <c:v>41271</c:v>
                </c:pt>
                <c:pt idx="267">
                  <c:v>41274</c:v>
                </c:pt>
                <c:pt idx="268">
                  <c:v>41276</c:v>
                </c:pt>
                <c:pt idx="269">
                  <c:v>41277</c:v>
                </c:pt>
                <c:pt idx="270">
                  <c:v>41278</c:v>
                </c:pt>
                <c:pt idx="271">
                  <c:v>41281</c:v>
                </c:pt>
                <c:pt idx="272">
                  <c:v>41282</c:v>
                </c:pt>
                <c:pt idx="273">
                  <c:v>41283</c:v>
                </c:pt>
                <c:pt idx="274">
                  <c:v>41284</c:v>
                </c:pt>
                <c:pt idx="275">
                  <c:v>41285</c:v>
                </c:pt>
                <c:pt idx="276">
                  <c:v>41288</c:v>
                </c:pt>
                <c:pt idx="277">
                  <c:v>41289</c:v>
                </c:pt>
                <c:pt idx="278">
                  <c:v>41290</c:v>
                </c:pt>
                <c:pt idx="279">
                  <c:v>41291</c:v>
                </c:pt>
                <c:pt idx="280">
                  <c:v>41292</c:v>
                </c:pt>
                <c:pt idx="281">
                  <c:v>41295</c:v>
                </c:pt>
                <c:pt idx="282">
                  <c:v>41296</c:v>
                </c:pt>
                <c:pt idx="283">
                  <c:v>41297</c:v>
                </c:pt>
                <c:pt idx="284">
                  <c:v>41298</c:v>
                </c:pt>
                <c:pt idx="285">
                  <c:v>41299</c:v>
                </c:pt>
                <c:pt idx="286">
                  <c:v>41302</c:v>
                </c:pt>
                <c:pt idx="287">
                  <c:v>41303</c:v>
                </c:pt>
                <c:pt idx="288">
                  <c:v>41304</c:v>
                </c:pt>
                <c:pt idx="289">
                  <c:v>41305</c:v>
                </c:pt>
                <c:pt idx="290">
                  <c:v>41306</c:v>
                </c:pt>
                <c:pt idx="291">
                  <c:v>41309</c:v>
                </c:pt>
                <c:pt idx="292">
                  <c:v>41310</c:v>
                </c:pt>
                <c:pt idx="293">
                  <c:v>41311</c:v>
                </c:pt>
                <c:pt idx="294">
                  <c:v>41312</c:v>
                </c:pt>
                <c:pt idx="295">
                  <c:v>41313</c:v>
                </c:pt>
                <c:pt idx="296">
                  <c:v>41316</c:v>
                </c:pt>
                <c:pt idx="297">
                  <c:v>41317</c:v>
                </c:pt>
                <c:pt idx="298">
                  <c:v>41318</c:v>
                </c:pt>
                <c:pt idx="299">
                  <c:v>41319</c:v>
                </c:pt>
                <c:pt idx="300">
                  <c:v>41320</c:v>
                </c:pt>
                <c:pt idx="301">
                  <c:v>41323</c:v>
                </c:pt>
                <c:pt idx="302">
                  <c:v>41324</c:v>
                </c:pt>
                <c:pt idx="303">
                  <c:v>41325</c:v>
                </c:pt>
                <c:pt idx="304">
                  <c:v>41326</c:v>
                </c:pt>
                <c:pt idx="305">
                  <c:v>41327</c:v>
                </c:pt>
                <c:pt idx="306">
                  <c:v>41330</c:v>
                </c:pt>
                <c:pt idx="307">
                  <c:v>41331</c:v>
                </c:pt>
                <c:pt idx="308">
                  <c:v>41332</c:v>
                </c:pt>
                <c:pt idx="309">
                  <c:v>41333</c:v>
                </c:pt>
                <c:pt idx="310">
                  <c:v>41334</c:v>
                </c:pt>
                <c:pt idx="311">
                  <c:v>41337</c:v>
                </c:pt>
                <c:pt idx="312">
                  <c:v>41338</c:v>
                </c:pt>
                <c:pt idx="313">
                  <c:v>41339</c:v>
                </c:pt>
                <c:pt idx="314">
                  <c:v>41340</c:v>
                </c:pt>
                <c:pt idx="315">
                  <c:v>41341</c:v>
                </c:pt>
                <c:pt idx="316">
                  <c:v>41344</c:v>
                </c:pt>
                <c:pt idx="317">
                  <c:v>41345</c:v>
                </c:pt>
                <c:pt idx="318">
                  <c:v>41346</c:v>
                </c:pt>
                <c:pt idx="319">
                  <c:v>41347</c:v>
                </c:pt>
                <c:pt idx="320">
                  <c:v>41348</c:v>
                </c:pt>
                <c:pt idx="321">
                  <c:v>41351</c:v>
                </c:pt>
                <c:pt idx="322">
                  <c:v>41352</c:v>
                </c:pt>
                <c:pt idx="323">
                  <c:v>41353</c:v>
                </c:pt>
                <c:pt idx="324">
                  <c:v>41354</c:v>
                </c:pt>
                <c:pt idx="325">
                  <c:v>41355</c:v>
                </c:pt>
                <c:pt idx="326">
                  <c:v>41358</c:v>
                </c:pt>
                <c:pt idx="327">
                  <c:v>41359</c:v>
                </c:pt>
                <c:pt idx="328">
                  <c:v>41360</c:v>
                </c:pt>
                <c:pt idx="329">
                  <c:v>41361</c:v>
                </c:pt>
                <c:pt idx="330">
                  <c:v>41366</c:v>
                </c:pt>
                <c:pt idx="331">
                  <c:v>41367</c:v>
                </c:pt>
                <c:pt idx="332">
                  <c:v>41368</c:v>
                </c:pt>
                <c:pt idx="333">
                  <c:v>41369</c:v>
                </c:pt>
                <c:pt idx="334">
                  <c:v>41372</c:v>
                </c:pt>
                <c:pt idx="335">
                  <c:v>41373</c:v>
                </c:pt>
                <c:pt idx="336">
                  <c:v>41374</c:v>
                </c:pt>
                <c:pt idx="337">
                  <c:v>41375</c:v>
                </c:pt>
                <c:pt idx="338">
                  <c:v>41376</c:v>
                </c:pt>
                <c:pt idx="339">
                  <c:v>41379</c:v>
                </c:pt>
                <c:pt idx="340">
                  <c:v>41380</c:v>
                </c:pt>
                <c:pt idx="341">
                  <c:v>41381</c:v>
                </c:pt>
                <c:pt idx="342">
                  <c:v>41382</c:v>
                </c:pt>
                <c:pt idx="343">
                  <c:v>41383</c:v>
                </c:pt>
                <c:pt idx="344">
                  <c:v>41386</c:v>
                </c:pt>
                <c:pt idx="345">
                  <c:v>41387</c:v>
                </c:pt>
                <c:pt idx="346">
                  <c:v>41388</c:v>
                </c:pt>
                <c:pt idx="347">
                  <c:v>41389</c:v>
                </c:pt>
                <c:pt idx="348">
                  <c:v>41390</c:v>
                </c:pt>
                <c:pt idx="349">
                  <c:v>41393</c:v>
                </c:pt>
                <c:pt idx="350">
                  <c:v>41394</c:v>
                </c:pt>
                <c:pt idx="351">
                  <c:v>41396</c:v>
                </c:pt>
                <c:pt idx="352">
                  <c:v>41397</c:v>
                </c:pt>
                <c:pt idx="353">
                  <c:v>41400</c:v>
                </c:pt>
                <c:pt idx="354">
                  <c:v>41401</c:v>
                </c:pt>
                <c:pt idx="355">
                  <c:v>41402</c:v>
                </c:pt>
                <c:pt idx="356">
                  <c:v>41403</c:v>
                </c:pt>
                <c:pt idx="357">
                  <c:v>41404</c:v>
                </c:pt>
                <c:pt idx="358">
                  <c:v>41407</c:v>
                </c:pt>
                <c:pt idx="359">
                  <c:v>41408</c:v>
                </c:pt>
                <c:pt idx="360">
                  <c:v>41409</c:v>
                </c:pt>
                <c:pt idx="361">
                  <c:v>41410</c:v>
                </c:pt>
                <c:pt idx="362">
                  <c:v>41414</c:v>
                </c:pt>
                <c:pt idx="363">
                  <c:v>41415</c:v>
                </c:pt>
                <c:pt idx="364">
                  <c:v>41416</c:v>
                </c:pt>
                <c:pt idx="365">
                  <c:v>41417</c:v>
                </c:pt>
                <c:pt idx="366">
                  <c:v>41418</c:v>
                </c:pt>
                <c:pt idx="367">
                  <c:v>41421</c:v>
                </c:pt>
                <c:pt idx="368">
                  <c:v>41422</c:v>
                </c:pt>
                <c:pt idx="369">
                  <c:v>41423</c:v>
                </c:pt>
                <c:pt idx="370">
                  <c:v>41424</c:v>
                </c:pt>
                <c:pt idx="371">
                  <c:v>41425</c:v>
                </c:pt>
                <c:pt idx="372">
                  <c:v>41428</c:v>
                </c:pt>
                <c:pt idx="373">
                  <c:v>41429</c:v>
                </c:pt>
                <c:pt idx="374">
                  <c:v>41430</c:v>
                </c:pt>
                <c:pt idx="375">
                  <c:v>41431</c:v>
                </c:pt>
                <c:pt idx="376">
                  <c:v>41432</c:v>
                </c:pt>
                <c:pt idx="377">
                  <c:v>41435</c:v>
                </c:pt>
                <c:pt idx="378">
                  <c:v>41436</c:v>
                </c:pt>
                <c:pt idx="379">
                  <c:v>41437</c:v>
                </c:pt>
                <c:pt idx="380">
                  <c:v>41438</c:v>
                </c:pt>
                <c:pt idx="381">
                  <c:v>41439</c:v>
                </c:pt>
                <c:pt idx="382">
                  <c:v>41442</c:v>
                </c:pt>
                <c:pt idx="383">
                  <c:v>41443</c:v>
                </c:pt>
                <c:pt idx="384">
                  <c:v>41444</c:v>
                </c:pt>
                <c:pt idx="385">
                  <c:v>41445</c:v>
                </c:pt>
                <c:pt idx="386">
                  <c:v>41446</c:v>
                </c:pt>
                <c:pt idx="387">
                  <c:v>41449</c:v>
                </c:pt>
                <c:pt idx="388">
                  <c:v>41450</c:v>
                </c:pt>
                <c:pt idx="389">
                  <c:v>41451</c:v>
                </c:pt>
                <c:pt idx="390">
                  <c:v>41452</c:v>
                </c:pt>
                <c:pt idx="391">
                  <c:v>41453</c:v>
                </c:pt>
                <c:pt idx="392">
                  <c:v>41456</c:v>
                </c:pt>
                <c:pt idx="393">
                  <c:v>41457</c:v>
                </c:pt>
                <c:pt idx="394">
                  <c:v>41458</c:v>
                </c:pt>
                <c:pt idx="395">
                  <c:v>41459</c:v>
                </c:pt>
                <c:pt idx="396">
                  <c:v>41460</c:v>
                </c:pt>
                <c:pt idx="397">
                  <c:v>41463</c:v>
                </c:pt>
                <c:pt idx="398">
                  <c:v>41464</c:v>
                </c:pt>
                <c:pt idx="399">
                  <c:v>41465</c:v>
                </c:pt>
                <c:pt idx="400">
                  <c:v>41466</c:v>
                </c:pt>
                <c:pt idx="401">
                  <c:v>41467</c:v>
                </c:pt>
                <c:pt idx="402">
                  <c:v>41470</c:v>
                </c:pt>
                <c:pt idx="403">
                  <c:v>41471</c:v>
                </c:pt>
                <c:pt idx="404">
                  <c:v>41472</c:v>
                </c:pt>
                <c:pt idx="405">
                  <c:v>41473</c:v>
                </c:pt>
                <c:pt idx="406">
                  <c:v>41474</c:v>
                </c:pt>
                <c:pt idx="407">
                  <c:v>41477</c:v>
                </c:pt>
                <c:pt idx="408">
                  <c:v>41478</c:v>
                </c:pt>
                <c:pt idx="409">
                  <c:v>41479</c:v>
                </c:pt>
                <c:pt idx="410">
                  <c:v>41480</c:v>
                </c:pt>
                <c:pt idx="411">
                  <c:v>41481</c:v>
                </c:pt>
                <c:pt idx="412">
                  <c:v>41484</c:v>
                </c:pt>
                <c:pt idx="413">
                  <c:v>41485</c:v>
                </c:pt>
                <c:pt idx="414">
                  <c:v>41486</c:v>
                </c:pt>
                <c:pt idx="415">
                  <c:v>41487</c:v>
                </c:pt>
                <c:pt idx="416">
                  <c:v>41488</c:v>
                </c:pt>
                <c:pt idx="417">
                  <c:v>41491</c:v>
                </c:pt>
                <c:pt idx="418">
                  <c:v>41492</c:v>
                </c:pt>
                <c:pt idx="419">
                  <c:v>41493</c:v>
                </c:pt>
                <c:pt idx="420">
                  <c:v>41494</c:v>
                </c:pt>
                <c:pt idx="421">
                  <c:v>41495</c:v>
                </c:pt>
                <c:pt idx="422">
                  <c:v>41498</c:v>
                </c:pt>
                <c:pt idx="423">
                  <c:v>41499</c:v>
                </c:pt>
                <c:pt idx="424">
                  <c:v>41500</c:v>
                </c:pt>
                <c:pt idx="425">
                  <c:v>41501</c:v>
                </c:pt>
                <c:pt idx="426">
                  <c:v>41502</c:v>
                </c:pt>
                <c:pt idx="427">
                  <c:v>41505</c:v>
                </c:pt>
                <c:pt idx="428">
                  <c:v>41506</c:v>
                </c:pt>
                <c:pt idx="429">
                  <c:v>41507</c:v>
                </c:pt>
                <c:pt idx="430">
                  <c:v>41508</c:v>
                </c:pt>
                <c:pt idx="431">
                  <c:v>41509</c:v>
                </c:pt>
                <c:pt idx="432">
                  <c:v>41512</c:v>
                </c:pt>
                <c:pt idx="433">
                  <c:v>41513</c:v>
                </c:pt>
                <c:pt idx="434">
                  <c:v>41514</c:v>
                </c:pt>
                <c:pt idx="435">
                  <c:v>41515</c:v>
                </c:pt>
                <c:pt idx="436">
                  <c:v>41516</c:v>
                </c:pt>
                <c:pt idx="437">
                  <c:v>41519</c:v>
                </c:pt>
                <c:pt idx="438">
                  <c:v>41520</c:v>
                </c:pt>
                <c:pt idx="439">
                  <c:v>41521</c:v>
                </c:pt>
                <c:pt idx="440">
                  <c:v>41522</c:v>
                </c:pt>
                <c:pt idx="441">
                  <c:v>41523</c:v>
                </c:pt>
                <c:pt idx="442">
                  <c:v>41526</c:v>
                </c:pt>
                <c:pt idx="443">
                  <c:v>41527</c:v>
                </c:pt>
                <c:pt idx="444">
                  <c:v>41528</c:v>
                </c:pt>
                <c:pt idx="445">
                  <c:v>41529</c:v>
                </c:pt>
                <c:pt idx="446">
                  <c:v>41530</c:v>
                </c:pt>
                <c:pt idx="447">
                  <c:v>41533</c:v>
                </c:pt>
                <c:pt idx="448">
                  <c:v>41534</c:v>
                </c:pt>
                <c:pt idx="449">
                  <c:v>41535</c:v>
                </c:pt>
                <c:pt idx="450">
                  <c:v>41536</c:v>
                </c:pt>
                <c:pt idx="451">
                  <c:v>41537</c:v>
                </c:pt>
                <c:pt idx="452">
                  <c:v>41540</c:v>
                </c:pt>
                <c:pt idx="453">
                  <c:v>41541</c:v>
                </c:pt>
                <c:pt idx="454">
                  <c:v>41542</c:v>
                </c:pt>
                <c:pt idx="455">
                  <c:v>41543</c:v>
                </c:pt>
                <c:pt idx="456">
                  <c:v>41544</c:v>
                </c:pt>
                <c:pt idx="457">
                  <c:v>41547</c:v>
                </c:pt>
                <c:pt idx="458">
                  <c:v>41548</c:v>
                </c:pt>
                <c:pt idx="459">
                  <c:v>41549</c:v>
                </c:pt>
                <c:pt idx="460">
                  <c:v>41550</c:v>
                </c:pt>
                <c:pt idx="461">
                  <c:v>41551</c:v>
                </c:pt>
                <c:pt idx="462">
                  <c:v>41554</c:v>
                </c:pt>
                <c:pt idx="463">
                  <c:v>41555</c:v>
                </c:pt>
                <c:pt idx="464">
                  <c:v>41556</c:v>
                </c:pt>
                <c:pt idx="465">
                  <c:v>41557</c:v>
                </c:pt>
                <c:pt idx="466">
                  <c:v>41558</c:v>
                </c:pt>
                <c:pt idx="467">
                  <c:v>41561</c:v>
                </c:pt>
                <c:pt idx="468">
                  <c:v>41562</c:v>
                </c:pt>
                <c:pt idx="469">
                  <c:v>41563</c:v>
                </c:pt>
                <c:pt idx="470">
                  <c:v>41564</c:v>
                </c:pt>
                <c:pt idx="471">
                  <c:v>41565</c:v>
                </c:pt>
                <c:pt idx="472">
                  <c:v>41568</c:v>
                </c:pt>
                <c:pt idx="473">
                  <c:v>41569</c:v>
                </c:pt>
                <c:pt idx="474">
                  <c:v>41570</c:v>
                </c:pt>
                <c:pt idx="475">
                  <c:v>41571</c:v>
                </c:pt>
                <c:pt idx="476">
                  <c:v>41572</c:v>
                </c:pt>
                <c:pt idx="477">
                  <c:v>41575</c:v>
                </c:pt>
                <c:pt idx="478">
                  <c:v>41576</c:v>
                </c:pt>
                <c:pt idx="479">
                  <c:v>41577</c:v>
                </c:pt>
                <c:pt idx="480">
                  <c:v>41578</c:v>
                </c:pt>
                <c:pt idx="481">
                  <c:v>41579</c:v>
                </c:pt>
                <c:pt idx="482">
                  <c:v>41582</c:v>
                </c:pt>
                <c:pt idx="483">
                  <c:v>41583</c:v>
                </c:pt>
                <c:pt idx="484">
                  <c:v>41584</c:v>
                </c:pt>
                <c:pt idx="485">
                  <c:v>41585</c:v>
                </c:pt>
                <c:pt idx="486">
                  <c:v>41586</c:v>
                </c:pt>
                <c:pt idx="487">
                  <c:v>41589</c:v>
                </c:pt>
                <c:pt idx="488">
                  <c:v>41590</c:v>
                </c:pt>
                <c:pt idx="489">
                  <c:v>41591</c:v>
                </c:pt>
                <c:pt idx="490">
                  <c:v>41592</c:v>
                </c:pt>
                <c:pt idx="491">
                  <c:v>41593</c:v>
                </c:pt>
                <c:pt idx="492">
                  <c:v>41596</c:v>
                </c:pt>
                <c:pt idx="493">
                  <c:v>41597</c:v>
                </c:pt>
                <c:pt idx="494">
                  <c:v>41598</c:v>
                </c:pt>
                <c:pt idx="495">
                  <c:v>41599</c:v>
                </c:pt>
                <c:pt idx="496">
                  <c:v>41600</c:v>
                </c:pt>
                <c:pt idx="497">
                  <c:v>41603</c:v>
                </c:pt>
                <c:pt idx="498">
                  <c:v>41604</c:v>
                </c:pt>
                <c:pt idx="499">
                  <c:v>41605</c:v>
                </c:pt>
                <c:pt idx="500">
                  <c:v>41606</c:v>
                </c:pt>
                <c:pt idx="501">
                  <c:v>41607</c:v>
                </c:pt>
                <c:pt idx="502">
                  <c:v>41610</c:v>
                </c:pt>
                <c:pt idx="503">
                  <c:v>41611</c:v>
                </c:pt>
                <c:pt idx="504">
                  <c:v>41612</c:v>
                </c:pt>
                <c:pt idx="505">
                  <c:v>41613</c:v>
                </c:pt>
                <c:pt idx="506">
                  <c:v>41614</c:v>
                </c:pt>
                <c:pt idx="507">
                  <c:v>41617</c:v>
                </c:pt>
                <c:pt idx="508">
                  <c:v>41618</c:v>
                </c:pt>
                <c:pt idx="509">
                  <c:v>41619</c:v>
                </c:pt>
                <c:pt idx="510">
                  <c:v>41620</c:v>
                </c:pt>
                <c:pt idx="511">
                  <c:v>41621</c:v>
                </c:pt>
                <c:pt idx="512">
                  <c:v>41624</c:v>
                </c:pt>
                <c:pt idx="513">
                  <c:v>41625</c:v>
                </c:pt>
                <c:pt idx="514">
                  <c:v>41626</c:v>
                </c:pt>
                <c:pt idx="515">
                  <c:v>41627</c:v>
                </c:pt>
                <c:pt idx="516">
                  <c:v>41628</c:v>
                </c:pt>
                <c:pt idx="517">
                  <c:v>41631</c:v>
                </c:pt>
                <c:pt idx="518">
                  <c:v>41635</c:v>
                </c:pt>
                <c:pt idx="519">
                  <c:v>41638</c:v>
                </c:pt>
                <c:pt idx="520">
                  <c:v>41639</c:v>
                </c:pt>
                <c:pt idx="521">
                  <c:v>41641</c:v>
                </c:pt>
                <c:pt idx="522">
                  <c:v>41645</c:v>
                </c:pt>
                <c:pt idx="523">
                  <c:v>41646</c:v>
                </c:pt>
                <c:pt idx="524">
                  <c:v>41647</c:v>
                </c:pt>
                <c:pt idx="525">
                  <c:v>41648</c:v>
                </c:pt>
                <c:pt idx="526">
                  <c:v>41649</c:v>
                </c:pt>
                <c:pt idx="527">
                  <c:v>41652</c:v>
                </c:pt>
                <c:pt idx="528">
                  <c:v>41653</c:v>
                </c:pt>
                <c:pt idx="529">
                  <c:v>41654</c:v>
                </c:pt>
                <c:pt idx="530">
                  <c:v>41655</c:v>
                </c:pt>
                <c:pt idx="531">
                  <c:v>41656</c:v>
                </c:pt>
                <c:pt idx="532">
                  <c:v>41659</c:v>
                </c:pt>
                <c:pt idx="533">
                  <c:v>41660</c:v>
                </c:pt>
                <c:pt idx="534">
                  <c:v>41661</c:v>
                </c:pt>
                <c:pt idx="535">
                  <c:v>41662</c:v>
                </c:pt>
                <c:pt idx="536">
                  <c:v>41663</c:v>
                </c:pt>
                <c:pt idx="537">
                  <c:v>41666</c:v>
                </c:pt>
                <c:pt idx="538">
                  <c:v>41667</c:v>
                </c:pt>
                <c:pt idx="539">
                  <c:v>41668</c:v>
                </c:pt>
                <c:pt idx="540">
                  <c:v>41669</c:v>
                </c:pt>
                <c:pt idx="541">
                  <c:v>41670</c:v>
                </c:pt>
                <c:pt idx="542">
                  <c:v>41673</c:v>
                </c:pt>
                <c:pt idx="543">
                  <c:v>41674</c:v>
                </c:pt>
                <c:pt idx="544">
                  <c:v>41675</c:v>
                </c:pt>
                <c:pt idx="545">
                  <c:v>41676</c:v>
                </c:pt>
                <c:pt idx="546">
                  <c:v>41677</c:v>
                </c:pt>
                <c:pt idx="547">
                  <c:v>41680</c:v>
                </c:pt>
                <c:pt idx="548">
                  <c:v>41681</c:v>
                </c:pt>
                <c:pt idx="549">
                  <c:v>41682</c:v>
                </c:pt>
                <c:pt idx="550">
                  <c:v>41683</c:v>
                </c:pt>
                <c:pt idx="551">
                  <c:v>41684</c:v>
                </c:pt>
                <c:pt idx="552">
                  <c:v>41687</c:v>
                </c:pt>
                <c:pt idx="553">
                  <c:v>41688</c:v>
                </c:pt>
                <c:pt idx="554">
                  <c:v>41689</c:v>
                </c:pt>
                <c:pt idx="555">
                  <c:v>41690</c:v>
                </c:pt>
                <c:pt idx="556">
                  <c:v>41691</c:v>
                </c:pt>
                <c:pt idx="557">
                  <c:v>41694</c:v>
                </c:pt>
                <c:pt idx="558">
                  <c:v>41695</c:v>
                </c:pt>
                <c:pt idx="559">
                  <c:v>41696</c:v>
                </c:pt>
                <c:pt idx="560">
                  <c:v>41697</c:v>
                </c:pt>
                <c:pt idx="561">
                  <c:v>41698</c:v>
                </c:pt>
                <c:pt idx="562">
                  <c:v>41701</c:v>
                </c:pt>
                <c:pt idx="563">
                  <c:v>41702</c:v>
                </c:pt>
                <c:pt idx="564">
                  <c:v>41703</c:v>
                </c:pt>
                <c:pt idx="565">
                  <c:v>41704</c:v>
                </c:pt>
                <c:pt idx="566">
                  <c:v>41705</c:v>
                </c:pt>
                <c:pt idx="567">
                  <c:v>41708</c:v>
                </c:pt>
                <c:pt idx="568">
                  <c:v>41709</c:v>
                </c:pt>
                <c:pt idx="569">
                  <c:v>41710</c:v>
                </c:pt>
                <c:pt idx="570">
                  <c:v>41711</c:v>
                </c:pt>
                <c:pt idx="571">
                  <c:v>41712</c:v>
                </c:pt>
                <c:pt idx="572">
                  <c:v>41715</c:v>
                </c:pt>
                <c:pt idx="573">
                  <c:v>41716</c:v>
                </c:pt>
                <c:pt idx="574">
                  <c:v>41717</c:v>
                </c:pt>
                <c:pt idx="575">
                  <c:v>41718</c:v>
                </c:pt>
                <c:pt idx="576">
                  <c:v>41719</c:v>
                </c:pt>
                <c:pt idx="577">
                  <c:v>41722</c:v>
                </c:pt>
                <c:pt idx="578">
                  <c:v>41723</c:v>
                </c:pt>
                <c:pt idx="579">
                  <c:v>41724</c:v>
                </c:pt>
                <c:pt idx="580">
                  <c:v>41725</c:v>
                </c:pt>
                <c:pt idx="581">
                  <c:v>41726</c:v>
                </c:pt>
                <c:pt idx="582">
                  <c:v>41729</c:v>
                </c:pt>
                <c:pt idx="583">
                  <c:v>41730</c:v>
                </c:pt>
                <c:pt idx="584">
                  <c:v>41731</c:v>
                </c:pt>
                <c:pt idx="585">
                  <c:v>41732</c:v>
                </c:pt>
                <c:pt idx="586">
                  <c:v>41733</c:v>
                </c:pt>
                <c:pt idx="587">
                  <c:v>41736</c:v>
                </c:pt>
                <c:pt idx="588">
                  <c:v>41737</c:v>
                </c:pt>
                <c:pt idx="589">
                  <c:v>41738</c:v>
                </c:pt>
                <c:pt idx="590">
                  <c:v>41739</c:v>
                </c:pt>
                <c:pt idx="591">
                  <c:v>41740</c:v>
                </c:pt>
                <c:pt idx="592">
                  <c:v>41743</c:v>
                </c:pt>
                <c:pt idx="593">
                  <c:v>41744</c:v>
                </c:pt>
                <c:pt idx="594">
                  <c:v>41745</c:v>
                </c:pt>
                <c:pt idx="595">
                  <c:v>41746</c:v>
                </c:pt>
                <c:pt idx="596">
                  <c:v>41747</c:v>
                </c:pt>
                <c:pt idx="597">
                  <c:v>41751</c:v>
                </c:pt>
                <c:pt idx="598">
                  <c:v>41752</c:v>
                </c:pt>
                <c:pt idx="599">
                  <c:v>41753</c:v>
                </c:pt>
                <c:pt idx="600">
                  <c:v>41754</c:v>
                </c:pt>
                <c:pt idx="601">
                  <c:v>41757</c:v>
                </c:pt>
                <c:pt idx="602">
                  <c:v>41758</c:v>
                </c:pt>
                <c:pt idx="603">
                  <c:v>41759</c:v>
                </c:pt>
                <c:pt idx="604">
                  <c:v>41761</c:v>
                </c:pt>
                <c:pt idx="605">
                  <c:v>41764</c:v>
                </c:pt>
                <c:pt idx="606">
                  <c:v>41765</c:v>
                </c:pt>
                <c:pt idx="607">
                  <c:v>41766</c:v>
                </c:pt>
                <c:pt idx="608">
                  <c:v>41767</c:v>
                </c:pt>
                <c:pt idx="609">
                  <c:v>41768</c:v>
                </c:pt>
                <c:pt idx="610">
                  <c:v>41771</c:v>
                </c:pt>
                <c:pt idx="611">
                  <c:v>41772</c:v>
                </c:pt>
                <c:pt idx="612">
                  <c:v>41773</c:v>
                </c:pt>
                <c:pt idx="613">
                  <c:v>41774</c:v>
                </c:pt>
                <c:pt idx="614">
                  <c:v>41775</c:v>
                </c:pt>
                <c:pt idx="615">
                  <c:v>41778</c:v>
                </c:pt>
                <c:pt idx="616">
                  <c:v>41779</c:v>
                </c:pt>
                <c:pt idx="617">
                  <c:v>41780</c:v>
                </c:pt>
                <c:pt idx="618">
                  <c:v>41781</c:v>
                </c:pt>
                <c:pt idx="619">
                  <c:v>41782</c:v>
                </c:pt>
                <c:pt idx="620">
                  <c:v>41785</c:v>
                </c:pt>
                <c:pt idx="621">
                  <c:v>41786</c:v>
                </c:pt>
                <c:pt idx="622">
                  <c:v>41787</c:v>
                </c:pt>
                <c:pt idx="623">
                  <c:v>41788</c:v>
                </c:pt>
                <c:pt idx="624">
                  <c:v>41789</c:v>
                </c:pt>
                <c:pt idx="625">
                  <c:v>41792</c:v>
                </c:pt>
                <c:pt idx="626">
                  <c:v>41793</c:v>
                </c:pt>
                <c:pt idx="627">
                  <c:v>41794</c:v>
                </c:pt>
                <c:pt idx="628">
                  <c:v>41795</c:v>
                </c:pt>
                <c:pt idx="629">
                  <c:v>41796</c:v>
                </c:pt>
                <c:pt idx="630">
                  <c:v>41799</c:v>
                </c:pt>
                <c:pt idx="631">
                  <c:v>41800</c:v>
                </c:pt>
                <c:pt idx="632">
                  <c:v>41801</c:v>
                </c:pt>
                <c:pt idx="633">
                  <c:v>41802</c:v>
                </c:pt>
                <c:pt idx="634">
                  <c:v>41803</c:v>
                </c:pt>
                <c:pt idx="635">
                  <c:v>41806</c:v>
                </c:pt>
                <c:pt idx="636">
                  <c:v>41807</c:v>
                </c:pt>
                <c:pt idx="637">
                  <c:v>41809</c:v>
                </c:pt>
                <c:pt idx="638">
                  <c:v>41810</c:v>
                </c:pt>
                <c:pt idx="639">
                  <c:v>41813</c:v>
                </c:pt>
                <c:pt idx="640">
                  <c:v>41814</c:v>
                </c:pt>
                <c:pt idx="641">
                  <c:v>41815</c:v>
                </c:pt>
                <c:pt idx="642">
                  <c:v>41816</c:v>
                </c:pt>
                <c:pt idx="643">
                  <c:v>41817</c:v>
                </c:pt>
                <c:pt idx="644">
                  <c:v>41820</c:v>
                </c:pt>
                <c:pt idx="645">
                  <c:v>41821</c:v>
                </c:pt>
                <c:pt idx="646">
                  <c:v>41822</c:v>
                </c:pt>
                <c:pt idx="647">
                  <c:v>41823</c:v>
                </c:pt>
                <c:pt idx="648">
                  <c:v>41824</c:v>
                </c:pt>
                <c:pt idx="649">
                  <c:v>41827</c:v>
                </c:pt>
                <c:pt idx="650">
                  <c:v>41828</c:v>
                </c:pt>
                <c:pt idx="651">
                  <c:v>41829</c:v>
                </c:pt>
                <c:pt idx="652">
                  <c:v>41830</c:v>
                </c:pt>
                <c:pt idx="653">
                  <c:v>41831</c:v>
                </c:pt>
                <c:pt idx="654">
                  <c:v>41834</c:v>
                </c:pt>
                <c:pt idx="655">
                  <c:v>41835</c:v>
                </c:pt>
                <c:pt idx="656">
                  <c:v>41836</c:v>
                </c:pt>
                <c:pt idx="657">
                  <c:v>41837</c:v>
                </c:pt>
                <c:pt idx="658">
                  <c:v>41838</c:v>
                </c:pt>
                <c:pt idx="659">
                  <c:v>41841</c:v>
                </c:pt>
                <c:pt idx="660">
                  <c:v>41842</c:v>
                </c:pt>
                <c:pt idx="661">
                  <c:v>41843</c:v>
                </c:pt>
                <c:pt idx="662">
                  <c:v>41844</c:v>
                </c:pt>
                <c:pt idx="663">
                  <c:v>41845</c:v>
                </c:pt>
                <c:pt idx="664">
                  <c:v>41848</c:v>
                </c:pt>
                <c:pt idx="665">
                  <c:v>41849</c:v>
                </c:pt>
                <c:pt idx="666">
                  <c:v>41850</c:v>
                </c:pt>
                <c:pt idx="667">
                  <c:v>41851</c:v>
                </c:pt>
                <c:pt idx="668">
                  <c:v>41852</c:v>
                </c:pt>
                <c:pt idx="669">
                  <c:v>41855</c:v>
                </c:pt>
                <c:pt idx="670">
                  <c:v>41856</c:v>
                </c:pt>
                <c:pt idx="671">
                  <c:v>41857</c:v>
                </c:pt>
                <c:pt idx="672">
                  <c:v>41858</c:v>
                </c:pt>
                <c:pt idx="673">
                  <c:v>41859</c:v>
                </c:pt>
                <c:pt idx="674">
                  <c:v>41862</c:v>
                </c:pt>
                <c:pt idx="675">
                  <c:v>41863</c:v>
                </c:pt>
                <c:pt idx="676">
                  <c:v>41864</c:v>
                </c:pt>
                <c:pt idx="677">
                  <c:v>41865</c:v>
                </c:pt>
                <c:pt idx="678">
                  <c:v>41866</c:v>
                </c:pt>
                <c:pt idx="679">
                  <c:v>41869</c:v>
                </c:pt>
                <c:pt idx="680">
                  <c:v>41870</c:v>
                </c:pt>
                <c:pt idx="681">
                  <c:v>41871</c:v>
                </c:pt>
                <c:pt idx="682">
                  <c:v>41872</c:v>
                </c:pt>
                <c:pt idx="683">
                  <c:v>41873</c:v>
                </c:pt>
                <c:pt idx="684">
                  <c:v>41876</c:v>
                </c:pt>
                <c:pt idx="685">
                  <c:v>41877</c:v>
                </c:pt>
                <c:pt idx="686">
                  <c:v>41878</c:v>
                </c:pt>
                <c:pt idx="687">
                  <c:v>41879</c:v>
                </c:pt>
                <c:pt idx="688">
                  <c:v>41880</c:v>
                </c:pt>
                <c:pt idx="689">
                  <c:v>41883</c:v>
                </c:pt>
                <c:pt idx="690">
                  <c:v>41884</c:v>
                </c:pt>
                <c:pt idx="691">
                  <c:v>41885</c:v>
                </c:pt>
                <c:pt idx="692">
                  <c:v>41886</c:v>
                </c:pt>
                <c:pt idx="693">
                  <c:v>41887</c:v>
                </c:pt>
                <c:pt idx="694">
                  <c:v>41890</c:v>
                </c:pt>
                <c:pt idx="695">
                  <c:v>41891</c:v>
                </c:pt>
                <c:pt idx="696">
                  <c:v>41892</c:v>
                </c:pt>
                <c:pt idx="697">
                  <c:v>41893</c:v>
                </c:pt>
                <c:pt idx="698">
                  <c:v>41894</c:v>
                </c:pt>
                <c:pt idx="699">
                  <c:v>41897</c:v>
                </c:pt>
                <c:pt idx="700">
                  <c:v>41898</c:v>
                </c:pt>
                <c:pt idx="701">
                  <c:v>41899</c:v>
                </c:pt>
                <c:pt idx="702">
                  <c:v>41900</c:v>
                </c:pt>
                <c:pt idx="703">
                  <c:v>41901</c:v>
                </c:pt>
                <c:pt idx="704">
                  <c:v>41904</c:v>
                </c:pt>
                <c:pt idx="705">
                  <c:v>41905</c:v>
                </c:pt>
                <c:pt idx="706">
                  <c:v>41906</c:v>
                </c:pt>
                <c:pt idx="707">
                  <c:v>41907</c:v>
                </c:pt>
                <c:pt idx="708">
                  <c:v>41908</c:v>
                </c:pt>
                <c:pt idx="709">
                  <c:v>41911</c:v>
                </c:pt>
                <c:pt idx="710">
                  <c:v>41912</c:v>
                </c:pt>
                <c:pt idx="711">
                  <c:v>41913</c:v>
                </c:pt>
                <c:pt idx="712">
                  <c:v>41914</c:v>
                </c:pt>
                <c:pt idx="713">
                  <c:v>41915</c:v>
                </c:pt>
                <c:pt idx="714">
                  <c:v>41918</c:v>
                </c:pt>
                <c:pt idx="715">
                  <c:v>41919</c:v>
                </c:pt>
                <c:pt idx="716">
                  <c:v>41920</c:v>
                </c:pt>
                <c:pt idx="717">
                  <c:v>41921</c:v>
                </c:pt>
                <c:pt idx="718">
                  <c:v>41922</c:v>
                </c:pt>
                <c:pt idx="719">
                  <c:v>41925</c:v>
                </c:pt>
                <c:pt idx="720">
                  <c:v>41926</c:v>
                </c:pt>
                <c:pt idx="721">
                  <c:v>41927</c:v>
                </c:pt>
                <c:pt idx="722">
                  <c:v>41928</c:v>
                </c:pt>
                <c:pt idx="723">
                  <c:v>41929</c:v>
                </c:pt>
                <c:pt idx="724">
                  <c:v>41932</c:v>
                </c:pt>
                <c:pt idx="725">
                  <c:v>41933</c:v>
                </c:pt>
                <c:pt idx="726">
                  <c:v>41934</c:v>
                </c:pt>
                <c:pt idx="727">
                  <c:v>41935</c:v>
                </c:pt>
                <c:pt idx="728">
                  <c:v>41936</c:v>
                </c:pt>
                <c:pt idx="729">
                  <c:v>41939</c:v>
                </c:pt>
                <c:pt idx="730">
                  <c:v>41940</c:v>
                </c:pt>
                <c:pt idx="731">
                  <c:v>41941</c:v>
                </c:pt>
                <c:pt idx="732">
                  <c:v>41942</c:v>
                </c:pt>
                <c:pt idx="733">
                  <c:v>41943</c:v>
                </c:pt>
                <c:pt idx="734">
                  <c:v>41946</c:v>
                </c:pt>
                <c:pt idx="735">
                  <c:v>41947</c:v>
                </c:pt>
                <c:pt idx="736">
                  <c:v>41948</c:v>
                </c:pt>
                <c:pt idx="737">
                  <c:v>41949</c:v>
                </c:pt>
                <c:pt idx="738">
                  <c:v>41950</c:v>
                </c:pt>
                <c:pt idx="739">
                  <c:v>41953</c:v>
                </c:pt>
                <c:pt idx="740">
                  <c:v>41954</c:v>
                </c:pt>
                <c:pt idx="741">
                  <c:v>41955</c:v>
                </c:pt>
                <c:pt idx="742">
                  <c:v>41956</c:v>
                </c:pt>
                <c:pt idx="743">
                  <c:v>41957</c:v>
                </c:pt>
                <c:pt idx="744">
                  <c:v>41960</c:v>
                </c:pt>
                <c:pt idx="745">
                  <c:v>41961</c:v>
                </c:pt>
                <c:pt idx="746">
                  <c:v>41962</c:v>
                </c:pt>
                <c:pt idx="747">
                  <c:v>41963</c:v>
                </c:pt>
                <c:pt idx="748">
                  <c:v>41964</c:v>
                </c:pt>
                <c:pt idx="749">
                  <c:v>41967</c:v>
                </c:pt>
                <c:pt idx="750">
                  <c:v>41968</c:v>
                </c:pt>
                <c:pt idx="751">
                  <c:v>41969</c:v>
                </c:pt>
                <c:pt idx="752">
                  <c:v>41970</c:v>
                </c:pt>
                <c:pt idx="753">
                  <c:v>41971</c:v>
                </c:pt>
                <c:pt idx="754">
                  <c:v>41974</c:v>
                </c:pt>
                <c:pt idx="755">
                  <c:v>41975</c:v>
                </c:pt>
                <c:pt idx="756">
                  <c:v>41976</c:v>
                </c:pt>
                <c:pt idx="757">
                  <c:v>41977</c:v>
                </c:pt>
                <c:pt idx="758">
                  <c:v>41981</c:v>
                </c:pt>
                <c:pt idx="759">
                  <c:v>41982</c:v>
                </c:pt>
                <c:pt idx="760">
                  <c:v>41983</c:v>
                </c:pt>
                <c:pt idx="761">
                  <c:v>41984</c:v>
                </c:pt>
                <c:pt idx="762">
                  <c:v>41985</c:v>
                </c:pt>
                <c:pt idx="763">
                  <c:v>41988</c:v>
                </c:pt>
                <c:pt idx="764">
                  <c:v>41989</c:v>
                </c:pt>
                <c:pt idx="765">
                  <c:v>41990</c:v>
                </c:pt>
                <c:pt idx="766">
                  <c:v>41991</c:v>
                </c:pt>
                <c:pt idx="767">
                  <c:v>41992</c:v>
                </c:pt>
                <c:pt idx="768">
                  <c:v>41995</c:v>
                </c:pt>
                <c:pt idx="769">
                  <c:v>41996</c:v>
                </c:pt>
                <c:pt idx="770">
                  <c:v>41997</c:v>
                </c:pt>
                <c:pt idx="771">
                  <c:v>42002</c:v>
                </c:pt>
                <c:pt idx="772">
                  <c:v>42003</c:v>
                </c:pt>
                <c:pt idx="773">
                  <c:v>42004</c:v>
                </c:pt>
                <c:pt idx="774">
                  <c:v>42006</c:v>
                </c:pt>
                <c:pt idx="775">
                  <c:v>42009</c:v>
                </c:pt>
                <c:pt idx="776">
                  <c:v>42010</c:v>
                </c:pt>
                <c:pt idx="777">
                  <c:v>42011</c:v>
                </c:pt>
                <c:pt idx="778">
                  <c:v>42012</c:v>
                </c:pt>
                <c:pt idx="779">
                  <c:v>42013</c:v>
                </c:pt>
                <c:pt idx="780">
                  <c:v>42016</c:v>
                </c:pt>
                <c:pt idx="781">
                  <c:v>42017</c:v>
                </c:pt>
                <c:pt idx="782">
                  <c:v>42018</c:v>
                </c:pt>
                <c:pt idx="783">
                  <c:v>42019</c:v>
                </c:pt>
                <c:pt idx="784">
                  <c:v>42020</c:v>
                </c:pt>
                <c:pt idx="785">
                  <c:v>42023</c:v>
                </c:pt>
                <c:pt idx="786">
                  <c:v>42024</c:v>
                </c:pt>
                <c:pt idx="787">
                  <c:v>42025</c:v>
                </c:pt>
                <c:pt idx="788">
                  <c:v>42026</c:v>
                </c:pt>
                <c:pt idx="789">
                  <c:v>42027</c:v>
                </c:pt>
                <c:pt idx="790">
                  <c:v>42030</c:v>
                </c:pt>
                <c:pt idx="791">
                  <c:v>42031</c:v>
                </c:pt>
                <c:pt idx="792">
                  <c:v>42032</c:v>
                </c:pt>
                <c:pt idx="793">
                  <c:v>42033</c:v>
                </c:pt>
                <c:pt idx="794">
                  <c:v>42034</c:v>
                </c:pt>
                <c:pt idx="795">
                  <c:v>42037</c:v>
                </c:pt>
                <c:pt idx="796">
                  <c:v>42038</c:v>
                </c:pt>
                <c:pt idx="797">
                  <c:v>42039</c:v>
                </c:pt>
                <c:pt idx="798">
                  <c:v>42040</c:v>
                </c:pt>
                <c:pt idx="799">
                  <c:v>42041</c:v>
                </c:pt>
                <c:pt idx="800">
                  <c:v>42044</c:v>
                </c:pt>
                <c:pt idx="801">
                  <c:v>42045</c:v>
                </c:pt>
                <c:pt idx="802">
                  <c:v>42046</c:v>
                </c:pt>
                <c:pt idx="803">
                  <c:v>42047</c:v>
                </c:pt>
                <c:pt idx="804">
                  <c:v>42048</c:v>
                </c:pt>
                <c:pt idx="805">
                  <c:v>42051</c:v>
                </c:pt>
                <c:pt idx="806">
                  <c:v>42052</c:v>
                </c:pt>
                <c:pt idx="807">
                  <c:v>42053</c:v>
                </c:pt>
                <c:pt idx="808">
                  <c:v>42054</c:v>
                </c:pt>
                <c:pt idx="809">
                  <c:v>42055</c:v>
                </c:pt>
                <c:pt idx="810">
                  <c:v>42058</c:v>
                </c:pt>
                <c:pt idx="811">
                  <c:v>42059</c:v>
                </c:pt>
                <c:pt idx="812">
                  <c:v>42060</c:v>
                </c:pt>
                <c:pt idx="813">
                  <c:v>42061</c:v>
                </c:pt>
                <c:pt idx="814">
                  <c:v>42062</c:v>
                </c:pt>
                <c:pt idx="815">
                  <c:v>42065</c:v>
                </c:pt>
                <c:pt idx="816">
                  <c:v>42066</c:v>
                </c:pt>
                <c:pt idx="817">
                  <c:v>42067</c:v>
                </c:pt>
                <c:pt idx="818">
                  <c:v>42068</c:v>
                </c:pt>
                <c:pt idx="819">
                  <c:v>42069</c:v>
                </c:pt>
                <c:pt idx="820">
                  <c:v>42072</c:v>
                </c:pt>
                <c:pt idx="821">
                  <c:v>42073</c:v>
                </c:pt>
                <c:pt idx="822">
                  <c:v>42074</c:v>
                </c:pt>
                <c:pt idx="823">
                  <c:v>42075</c:v>
                </c:pt>
                <c:pt idx="824">
                  <c:v>42076</c:v>
                </c:pt>
                <c:pt idx="825">
                  <c:v>42079</c:v>
                </c:pt>
                <c:pt idx="826">
                  <c:v>42080</c:v>
                </c:pt>
                <c:pt idx="827">
                  <c:v>42081</c:v>
                </c:pt>
                <c:pt idx="828">
                  <c:v>42082</c:v>
                </c:pt>
                <c:pt idx="829">
                  <c:v>42083</c:v>
                </c:pt>
                <c:pt idx="830">
                  <c:v>42086</c:v>
                </c:pt>
                <c:pt idx="831">
                  <c:v>42087</c:v>
                </c:pt>
                <c:pt idx="832">
                  <c:v>42088</c:v>
                </c:pt>
                <c:pt idx="833">
                  <c:v>42089</c:v>
                </c:pt>
                <c:pt idx="834">
                  <c:v>42090</c:v>
                </c:pt>
                <c:pt idx="835">
                  <c:v>42093</c:v>
                </c:pt>
                <c:pt idx="836">
                  <c:v>42094</c:v>
                </c:pt>
                <c:pt idx="837">
                  <c:v>42095</c:v>
                </c:pt>
                <c:pt idx="838">
                  <c:v>42096</c:v>
                </c:pt>
                <c:pt idx="839">
                  <c:v>42097</c:v>
                </c:pt>
                <c:pt idx="840">
                  <c:v>42101</c:v>
                </c:pt>
                <c:pt idx="841">
                  <c:v>42102</c:v>
                </c:pt>
                <c:pt idx="842">
                  <c:v>42103</c:v>
                </c:pt>
                <c:pt idx="843">
                  <c:v>42104</c:v>
                </c:pt>
                <c:pt idx="844">
                  <c:v>42107</c:v>
                </c:pt>
                <c:pt idx="845">
                  <c:v>42108</c:v>
                </c:pt>
                <c:pt idx="846">
                  <c:v>42109</c:v>
                </c:pt>
                <c:pt idx="847">
                  <c:v>42110</c:v>
                </c:pt>
                <c:pt idx="848">
                  <c:v>42111</c:v>
                </c:pt>
                <c:pt idx="849">
                  <c:v>42114</c:v>
                </c:pt>
                <c:pt idx="850">
                  <c:v>42115</c:v>
                </c:pt>
                <c:pt idx="851">
                  <c:v>42116</c:v>
                </c:pt>
                <c:pt idx="852">
                  <c:v>42117</c:v>
                </c:pt>
                <c:pt idx="853">
                  <c:v>42118</c:v>
                </c:pt>
                <c:pt idx="854">
                  <c:v>42121</c:v>
                </c:pt>
                <c:pt idx="855">
                  <c:v>42122</c:v>
                </c:pt>
                <c:pt idx="856">
                  <c:v>42123</c:v>
                </c:pt>
                <c:pt idx="857">
                  <c:v>42124</c:v>
                </c:pt>
                <c:pt idx="858">
                  <c:v>42128</c:v>
                </c:pt>
                <c:pt idx="859">
                  <c:v>42129</c:v>
                </c:pt>
                <c:pt idx="860">
                  <c:v>42130</c:v>
                </c:pt>
                <c:pt idx="861">
                  <c:v>42131</c:v>
                </c:pt>
                <c:pt idx="862">
                  <c:v>42132</c:v>
                </c:pt>
                <c:pt idx="863">
                  <c:v>42135</c:v>
                </c:pt>
                <c:pt idx="864">
                  <c:v>42136</c:v>
                </c:pt>
                <c:pt idx="865">
                  <c:v>42137</c:v>
                </c:pt>
                <c:pt idx="866">
                  <c:v>42138</c:v>
                </c:pt>
                <c:pt idx="867">
                  <c:v>42139</c:v>
                </c:pt>
                <c:pt idx="868">
                  <c:v>42142</c:v>
                </c:pt>
                <c:pt idx="869">
                  <c:v>42143</c:v>
                </c:pt>
                <c:pt idx="870">
                  <c:v>42144</c:v>
                </c:pt>
                <c:pt idx="871">
                  <c:v>42145</c:v>
                </c:pt>
                <c:pt idx="872">
                  <c:v>42146</c:v>
                </c:pt>
                <c:pt idx="873">
                  <c:v>42150</c:v>
                </c:pt>
                <c:pt idx="874">
                  <c:v>42151</c:v>
                </c:pt>
                <c:pt idx="875">
                  <c:v>42152</c:v>
                </c:pt>
                <c:pt idx="876">
                  <c:v>42153</c:v>
                </c:pt>
                <c:pt idx="877">
                  <c:v>42156</c:v>
                </c:pt>
                <c:pt idx="878">
                  <c:v>42157</c:v>
                </c:pt>
                <c:pt idx="879">
                  <c:v>42158</c:v>
                </c:pt>
                <c:pt idx="880">
                  <c:v>42159</c:v>
                </c:pt>
                <c:pt idx="881">
                  <c:v>42160</c:v>
                </c:pt>
                <c:pt idx="882">
                  <c:v>42163</c:v>
                </c:pt>
                <c:pt idx="883">
                  <c:v>42164</c:v>
                </c:pt>
                <c:pt idx="884">
                  <c:v>42165</c:v>
                </c:pt>
                <c:pt idx="885">
                  <c:v>42166</c:v>
                </c:pt>
                <c:pt idx="886">
                  <c:v>42167</c:v>
                </c:pt>
                <c:pt idx="887">
                  <c:v>42170</c:v>
                </c:pt>
                <c:pt idx="888">
                  <c:v>42171</c:v>
                </c:pt>
                <c:pt idx="889">
                  <c:v>42172</c:v>
                </c:pt>
                <c:pt idx="890">
                  <c:v>42173</c:v>
                </c:pt>
                <c:pt idx="891">
                  <c:v>42174</c:v>
                </c:pt>
                <c:pt idx="892">
                  <c:v>42177</c:v>
                </c:pt>
                <c:pt idx="893">
                  <c:v>42178</c:v>
                </c:pt>
                <c:pt idx="894">
                  <c:v>42179</c:v>
                </c:pt>
                <c:pt idx="895">
                  <c:v>42180</c:v>
                </c:pt>
                <c:pt idx="896">
                  <c:v>42181</c:v>
                </c:pt>
                <c:pt idx="897">
                  <c:v>42184</c:v>
                </c:pt>
                <c:pt idx="898">
                  <c:v>42185</c:v>
                </c:pt>
                <c:pt idx="899">
                  <c:v>42186</c:v>
                </c:pt>
                <c:pt idx="900">
                  <c:v>42187</c:v>
                </c:pt>
                <c:pt idx="901">
                  <c:v>42188</c:v>
                </c:pt>
                <c:pt idx="902">
                  <c:v>42191</c:v>
                </c:pt>
                <c:pt idx="903">
                  <c:v>42192</c:v>
                </c:pt>
                <c:pt idx="904">
                  <c:v>42193</c:v>
                </c:pt>
                <c:pt idx="905">
                  <c:v>42194</c:v>
                </c:pt>
                <c:pt idx="906">
                  <c:v>42195</c:v>
                </c:pt>
                <c:pt idx="907">
                  <c:v>42198</c:v>
                </c:pt>
                <c:pt idx="908">
                  <c:v>42199</c:v>
                </c:pt>
                <c:pt idx="909">
                  <c:v>42200</c:v>
                </c:pt>
                <c:pt idx="910">
                  <c:v>42201</c:v>
                </c:pt>
                <c:pt idx="911">
                  <c:v>42202</c:v>
                </c:pt>
                <c:pt idx="912">
                  <c:v>42205</c:v>
                </c:pt>
                <c:pt idx="913">
                  <c:v>42206</c:v>
                </c:pt>
                <c:pt idx="914">
                  <c:v>42207</c:v>
                </c:pt>
                <c:pt idx="915">
                  <c:v>42208</c:v>
                </c:pt>
                <c:pt idx="916">
                  <c:v>42209</c:v>
                </c:pt>
                <c:pt idx="917">
                  <c:v>42212</c:v>
                </c:pt>
                <c:pt idx="918">
                  <c:v>42213</c:v>
                </c:pt>
                <c:pt idx="919">
                  <c:v>42214</c:v>
                </c:pt>
                <c:pt idx="920">
                  <c:v>42215</c:v>
                </c:pt>
                <c:pt idx="921">
                  <c:v>42216</c:v>
                </c:pt>
                <c:pt idx="922">
                  <c:v>42219</c:v>
                </c:pt>
                <c:pt idx="923">
                  <c:v>42220</c:v>
                </c:pt>
                <c:pt idx="924">
                  <c:v>42221</c:v>
                </c:pt>
                <c:pt idx="925">
                  <c:v>42222</c:v>
                </c:pt>
                <c:pt idx="926">
                  <c:v>42223</c:v>
                </c:pt>
                <c:pt idx="927">
                  <c:v>42226</c:v>
                </c:pt>
                <c:pt idx="928">
                  <c:v>42227</c:v>
                </c:pt>
                <c:pt idx="929">
                  <c:v>42228</c:v>
                </c:pt>
                <c:pt idx="930">
                  <c:v>42229</c:v>
                </c:pt>
                <c:pt idx="931">
                  <c:v>42230</c:v>
                </c:pt>
                <c:pt idx="932">
                  <c:v>42233</c:v>
                </c:pt>
                <c:pt idx="933">
                  <c:v>42234</c:v>
                </c:pt>
                <c:pt idx="934">
                  <c:v>42235</c:v>
                </c:pt>
                <c:pt idx="935">
                  <c:v>42236</c:v>
                </c:pt>
                <c:pt idx="936">
                  <c:v>42237</c:v>
                </c:pt>
                <c:pt idx="937">
                  <c:v>42240</c:v>
                </c:pt>
                <c:pt idx="938">
                  <c:v>42241</c:v>
                </c:pt>
                <c:pt idx="939">
                  <c:v>42242</c:v>
                </c:pt>
                <c:pt idx="940">
                  <c:v>42243</c:v>
                </c:pt>
                <c:pt idx="941">
                  <c:v>42244</c:v>
                </c:pt>
                <c:pt idx="942">
                  <c:v>42247</c:v>
                </c:pt>
                <c:pt idx="943">
                  <c:v>42248</c:v>
                </c:pt>
                <c:pt idx="944">
                  <c:v>42249</c:v>
                </c:pt>
                <c:pt idx="945">
                  <c:v>42250</c:v>
                </c:pt>
                <c:pt idx="946">
                  <c:v>42251</c:v>
                </c:pt>
                <c:pt idx="947">
                  <c:v>42254</c:v>
                </c:pt>
                <c:pt idx="948">
                  <c:v>42255</c:v>
                </c:pt>
                <c:pt idx="949">
                  <c:v>42256</c:v>
                </c:pt>
                <c:pt idx="950">
                  <c:v>42257</c:v>
                </c:pt>
                <c:pt idx="951">
                  <c:v>42258</c:v>
                </c:pt>
                <c:pt idx="952">
                  <c:v>42261</c:v>
                </c:pt>
                <c:pt idx="953">
                  <c:v>42262</c:v>
                </c:pt>
                <c:pt idx="954">
                  <c:v>42263</c:v>
                </c:pt>
                <c:pt idx="955">
                  <c:v>42264</c:v>
                </c:pt>
                <c:pt idx="956">
                  <c:v>42265</c:v>
                </c:pt>
                <c:pt idx="957">
                  <c:v>42268</c:v>
                </c:pt>
                <c:pt idx="958">
                  <c:v>42270</c:v>
                </c:pt>
                <c:pt idx="959">
                  <c:v>42272</c:v>
                </c:pt>
                <c:pt idx="960">
                  <c:v>42276</c:v>
                </c:pt>
                <c:pt idx="961">
                  <c:v>42278</c:v>
                </c:pt>
                <c:pt idx="962">
                  <c:v>42279</c:v>
                </c:pt>
                <c:pt idx="963">
                  <c:v>42282</c:v>
                </c:pt>
                <c:pt idx="964">
                  <c:v>42283</c:v>
                </c:pt>
                <c:pt idx="965">
                  <c:v>42283</c:v>
                </c:pt>
                <c:pt idx="966">
                  <c:v>42284</c:v>
                </c:pt>
                <c:pt idx="967">
                  <c:v>42285</c:v>
                </c:pt>
                <c:pt idx="968">
                  <c:v>42286</c:v>
                </c:pt>
                <c:pt idx="969">
                  <c:v>42289</c:v>
                </c:pt>
                <c:pt idx="970">
                  <c:v>42290</c:v>
                </c:pt>
                <c:pt idx="971">
                  <c:v>42291</c:v>
                </c:pt>
                <c:pt idx="972">
                  <c:v>42292</c:v>
                </c:pt>
                <c:pt idx="973">
                  <c:v>42293</c:v>
                </c:pt>
                <c:pt idx="974">
                  <c:v>42296</c:v>
                </c:pt>
                <c:pt idx="975">
                  <c:v>42297</c:v>
                </c:pt>
                <c:pt idx="976">
                  <c:v>42298</c:v>
                </c:pt>
                <c:pt idx="977">
                  <c:v>42299</c:v>
                </c:pt>
                <c:pt idx="978">
                  <c:v>42300</c:v>
                </c:pt>
                <c:pt idx="979">
                  <c:v>42303</c:v>
                </c:pt>
                <c:pt idx="980">
                  <c:v>42304</c:v>
                </c:pt>
                <c:pt idx="981">
                  <c:v>42305</c:v>
                </c:pt>
                <c:pt idx="982">
                  <c:v>42306</c:v>
                </c:pt>
                <c:pt idx="983">
                  <c:v>42307</c:v>
                </c:pt>
                <c:pt idx="984">
                  <c:v>42310</c:v>
                </c:pt>
                <c:pt idx="985">
                  <c:v>42311</c:v>
                </c:pt>
                <c:pt idx="986">
                  <c:v>42312</c:v>
                </c:pt>
                <c:pt idx="987">
                  <c:v>42313</c:v>
                </c:pt>
                <c:pt idx="988">
                  <c:v>42314</c:v>
                </c:pt>
                <c:pt idx="989">
                  <c:v>42317</c:v>
                </c:pt>
                <c:pt idx="990">
                  <c:v>42318</c:v>
                </c:pt>
                <c:pt idx="991">
                  <c:v>42319</c:v>
                </c:pt>
                <c:pt idx="992">
                  <c:v>42320</c:v>
                </c:pt>
                <c:pt idx="993">
                  <c:v>42321</c:v>
                </c:pt>
                <c:pt idx="994">
                  <c:v>42324</c:v>
                </c:pt>
                <c:pt idx="995">
                  <c:v>42325</c:v>
                </c:pt>
                <c:pt idx="996">
                  <c:v>42326</c:v>
                </c:pt>
                <c:pt idx="997">
                  <c:v>42327</c:v>
                </c:pt>
                <c:pt idx="998">
                  <c:v>42328</c:v>
                </c:pt>
                <c:pt idx="999">
                  <c:v>42331</c:v>
                </c:pt>
                <c:pt idx="1000">
                  <c:v>42332</c:v>
                </c:pt>
                <c:pt idx="1001">
                  <c:v>42333</c:v>
                </c:pt>
                <c:pt idx="1002">
                  <c:v>42334</c:v>
                </c:pt>
                <c:pt idx="1003">
                  <c:v>42335</c:v>
                </c:pt>
                <c:pt idx="1004">
                  <c:v>42338</c:v>
                </c:pt>
                <c:pt idx="1005">
                  <c:v>42339</c:v>
                </c:pt>
                <c:pt idx="1006">
                  <c:v>42340</c:v>
                </c:pt>
                <c:pt idx="1007">
                  <c:v>42341</c:v>
                </c:pt>
                <c:pt idx="1008">
                  <c:v>42342</c:v>
                </c:pt>
                <c:pt idx="1009">
                  <c:v>42345</c:v>
                </c:pt>
                <c:pt idx="1010">
                  <c:v>42346</c:v>
                </c:pt>
                <c:pt idx="1011">
                  <c:v>42347</c:v>
                </c:pt>
                <c:pt idx="1012">
                  <c:v>42348</c:v>
                </c:pt>
                <c:pt idx="1013">
                  <c:v>42349</c:v>
                </c:pt>
                <c:pt idx="1014">
                  <c:v>42352</c:v>
                </c:pt>
                <c:pt idx="1015">
                  <c:v>42353</c:v>
                </c:pt>
                <c:pt idx="1016">
                  <c:v>42354</c:v>
                </c:pt>
                <c:pt idx="1017">
                  <c:v>42355</c:v>
                </c:pt>
                <c:pt idx="1018">
                  <c:v>42356</c:v>
                </c:pt>
                <c:pt idx="1019">
                  <c:v>42359</c:v>
                </c:pt>
                <c:pt idx="1020">
                  <c:v>42360</c:v>
                </c:pt>
                <c:pt idx="1021">
                  <c:v>42361</c:v>
                </c:pt>
                <c:pt idx="1022">
                  <c:v>42366</c:v>
                </c:pt>
                <c:pt idx="1023">
                  <c:v>42367</c:v>
                </c:pt>
                <c:pt idx="1024">
                  <c:v>42368</c:v>
                </c:pt>
                <c:pt idx="1025">
                  <c:v>42369</c:v>
                </c:pt>
                <c:pt idx="1026">
                  <c:v>42373</c:v>
                </c:pt>
                <c:pt idx="1027">
                  <c:v>42374</c:v>
                </c:pt>
                <c:pt idx="1028">
                  <c:v>42376</c:v>
                </c:pt>
                <c:pt idx="1029">
                  <c:v>42377</c:v>
                </c:pt>
                <c:pt idx="1030">
                  <c:v>42380</c:v>
                </c:pt>
                <c:pt idx="1031">
                  <c:v>42381</c:v>
                </c:pt>
                <c:pt idx="1032">
                  <c:v>42382</c:v>
                </c:pt>
                <c:pt idx="1033">
                  <c:v>42383</c:v>
                </c:pt>
                <c:pt idx="1034">
                  <c:v>42384</c:v>
                </c:pt>
                <c:pt idx="1035">
                  <c:v>42387</c:v>
                </c:pt>
                <c:pt idx="1036">
                  <c:v>42388</c:v>
                </c:pt>
                <c:pt idx="1037">
                  <c:v>42389</c:v>
                </c:pt>
                <c:pt idx="1038">
                  <c:v>42390</c:v>
                </c:pt>
                <c:pt idx="1039">
                  <c:v>42391</c:v>
                </c:pt>
                <c:pt idx="1040">
                  <c:v>42394</c:v>
                </c:pt>
                <c:pt idx="1041">
                  <c:v>42395</c:v>
                </c:pt>
                <c:pt idx="1042">
                  <c:v>42396</c:v>
                </c:pt>
                <c:pt idx="1043">
                  <c:v>42397</c:v>
                </c:pt>
                <c:pt idx="1044">
                  <c:v>42398</c:v>
                </c:pt>
                <c:pt idx="1045">
                  <c:v>42401</c:v>
                </c:pt>
                <c:pt idx="1046">
                  <c:v>42402</c:v>
                </c:pt>
                <c:pt idx="1047">
                  <c:v>42403</c:v>
                </c:pt>
                <c:pt idx="1048">
                  <c:v>42404</c:v>
                </c:pt>
                <c:pt idx="1049">
                  <c:v>42405</c:v>
                </c:pt>
                <c:pt idx="1050">
                  <c:v>42408</c:v>
                </c:pt>
                <c:pt idx="1051">
                  <c:v>42409</c:v>
                </c:pt>
                <c:pt idx="1052">
                  <c:v>42410</c:v>
                </c:pt>
              </c:numCache>
            </c:numRef>
          </c:cat>
          <c:val>
            <c:numRef>
              <c:f>Rohdaten!$D$2:$D$1054</c:f>
              <c:numCache>
                <c:formatCode>#,##0.000</c:formatCode>
                <c:ptCount val="1053"/>
                <c:pt idx="0">
                  <c:v>2.4790000000000001</c:v>
                </c:pt>
                <c:pt idx="1">
                  <c:v>2.4660000000000002</c:v>
                </c:pt>
                <c:pt idx="2">
                  <c:v>2.4409999999999998</c:v>
                </c:pt>
                <c:pt idx="3">
                  <c:v>2.44</c:v>
                </c:pt>
                <c:pt idx="4">
                  <c:v>2.4409999999999998</c:v>
                </c:pt>
                <c:pt idx="5">
                  <c:v>2.3439999999999999</c:v>
                </c:pt>
                <c:pt idx="6">
                  <c:v>2.3410000000000002</c:v>
                </c:pt>
                <c:pt idx="7">
                  <c:v>2.3359999999999999</c:v>
                </c:pt>
                <c:pt idx="8">
                  <c:v>2.331</c:v>
                </c:pt>
                <c:pt idx="9">
                  <c:v>2.3290000000000002</c:v>
                </c:pt>
                <c:pt idx="10">
                  <c:v>2.3250000000000002</c:v>
                </c:pt>
                <c:pt idx="11">
                  <c:v>2.1509999999999998</c:v>
                </c:pt>
                <c:pt idx="12">
                  <c:v>2.1509999999999998</c:v>
                </c:pt>
                <c:pt idx="13">
                  <c:v>2.17</c:v>
                </c:pt>
                <c:pt idx="14">
                  <c:v>2.1659999999999999</c:v>
                </c:pt>
                <c:pt idx="15">
                  <c:v>2.1640000000000001</c:v>
                </c:pt>
                <c:pt idx="16">
                  <c:v>2.3559999999999999</c:v>
                </c:pt>
                <c:pt idx="17">
                  <c:v>2.3559999999999999</c:v>
                </c:pt>
                <c:pt idx="18">
                  <c:v>2.6059999999999999</c:v>
                </c:pt>
                <c:pt idx="19">
                  <c:v>2.605</c:v>
                </c:pt>
                <c:pt idx="20">
                  <c:v>2.6040000000000001</c:v>
                </c:pt>
                <c:pt idx="21">
                  <c:v>2.6030000000000002</c:v>
                </c:pt>
                <c:pt idx="22">
                  <c:v>2.5590000000000002</c:v>
                </c:pt>
                <c:pt idx="23">
                  <c:v>2.3079999999999998</c:v>
                </c:pt>
                <c:pt idx="24">
                  <c:v>2.3069999999999999</c:v>
                </c:pt>
                <c:pt idx="25">
                  <c:v>2.306</c:v>
                </c:pt>
                <c:pt idx="26">
                  <c:v>2.3079999999999998</c:v>
                </c:pt>
                <c:pt idx="27">
                  <c:v>2.3119999999999998</c:v>
                </c:pt>
                <c:pt idx="28">
                  <c:v>2.31</c:v>
                </c:pt>
                <c:pt idx="29">
                  <c:v>2.3090000000000002</c:v>
                </c:pt>
                <c:pt idx="30">
                  <c:v>2.3050000000000002</c:v>
                </c:pt>
                <c:pt idx="31">
                  <c:v>2.302</c:v>
                </c:pt>
                <c:pt idx="32">
                  <c:v>2.3010000000000002</c:v>
                </c:pt>
                <c:pt idx="33">
                  <c:v>2.2919999999999998</c:v>
                </c:pt>
                <c:pt idx="34">
                  <c:v>2.2799999999999998</c:v>
                </c:pt>
                <c:pt idx="35">
                  <c:v>2.2759999999999998</c:v>
                </c:pt>
                <c:pt idx="36">
                  <c:v>2.2749999999999999</c:v>
                </c:pt>
                <c:pt idx="37">
                  <c:v>2.2480000000000002</c:v>
                </c:pt>
                <c:pt idx="38">
                  <c:v>2.2040000000000002</c:v>
                </c:pt>
                <c:pt idx="39">
                  <c:v>2.2029999999999998</c:v>
                </c:pt>
                <c:pt idx="40">
                  <c:v>2.1989999999999998</c:v>
                </c:pt>
                <c:pt idx="41">
                  <c:v>2.198</c:v>
                </c:pt>
                <c:pt idx="42">
                  <c:v>2.1669999999999998</c:v>
                </c:pt>
                <c:pt idx="43">
                  <c:v>2.1659999999999999</c:v>
                </c:pt>
                <c:pt idx="44">
                  <c:v>2.165</c:v>
                </c:pt>
                <c:pt idx="45">
                  <c:v>2.1619999999999999</c:v>
                </c:pt>
                <c:pt idx="46">
                  <c:v>2.04</c:v>
                </c:pt>
                <c:pt idx="47">
                  <c:v>2.0379999999999998</c:v>
                </c:pt>
                <c:pt idx="48">
                  <c:v>2.0369999999999999</c:v>
                </c:pt>
                <c:pt idx="49">
                  <c:v>2.0609999999999999</c:v>
                </c:pt>
                <c:pt idx="50">
                  <c:v>2.0569999999999999</c:v>
                </c:pt>
                <c:pt idx="51">
                  <c:v>2.0470000000000002</c:v>
                </c:pt>
                <c:pt idx="52">
                  <c:v>2.044</c:v>
                </c:pt>
                <c:pt idx="53">
                  <c:v>2.044</c:v>
                </c:pt>
                <c:pt idx="54">
                  <c:v>2.0089999999999999</c:v>
                </c:pt>
                <c:pt idx="55">
                  <c:v>2.0049999999999999</c:v>
                </c:pt>
                <c:pt idx="56">
                  <c:v>2.0030000000000001</c:v>
                </c:pt>
                <c:pt idx="57">
                  <c:v>2.0019999999999998</c:v>
                </c:pt>
                <c:pt idx="58">
                  <c:v>1.992</c:v>
                </c:pt>
                <c:pt idx="59">
                  <c:v>1.976</c:v>
                </c:pt>
                <c:pt idx="60">
                  <c:v>1.9690000000000001</c:v>
                </c:pt>
                <c:pt idx="61">
                  <c:v>1.9630000000000001</c:v>
                </c:pt>
                <c:pt idx="62">
                  <c:v>1.9670000000000001</c:v>
                </c:pt>
                <c:pt idx="63">
                  <c:v>1.9790000000000001</c:v>
                </c:pt>
                <c:pt idx="64">
                  <c:v>1.978</c:v>
                </c:pt>
                <c:pt idx="65">
                  <c:v>1.9039999999999999</c:v>
                </c:pt>
                <c:pt idx="66">
                  <c:v>1.9</c:v>
                </c:pt>
                <c:pt idx="67">
                  <c:v>1.8979999999999999</c:v>
                </c:pt>
                <c:pt idx="68">
                  <c:v>1.915</c:v>
                </c:pt>
                <c:pt idx="69">
                  <c:v>1.9339999999999999</c:v>
                </c:pt>
                <c:pt idx="70">
                  <c:v>1.927</c:v>
                </c:pt>
                <c:pt idx="71">
                  <c:v>1.9259999999999999</c:v>
                </c:pt>
                <c:pt idx="72">
                  <c:v>1.9219999999999999</c:v>
                </c:pt>
                <c:pt idx="73">
                  <c:v>1.92</c:v>
                </c:pt>
                <c:pt idx="74">
                  <c:v>1.917</c:v>
                </c:pt>
                <c:pt idx="75">
                  <c:v>1.911</c:v>
                </c:pt>
                <c:pt idx="76">
                  <c:v>1.91</c:v>
                </c:pt>
                <c:pt idx="77">
                  <c:v>1.8979999999999999</c:v>
                </c:pt>
                <c:pt idx="78">
                  <c:v>1.8959999999999999</c:v>
                </c:pt>
                <c:pt idx="79">
                  <c:v>1.8879999999999999</c:v>
                </c:pt>
                <c:pt idx="80">
                  <c:v>1.887</c:v>
                </c:pt>
                <c:pt idx="81">
                  <c:v>1.8839999999999999</c:v>
                </c:pt>
                <c:pt idx="82">
                  <c:v>1.8759999999999999</c:v>
                </c:pt>
                <c:pt idx="83">
                  <c:v>1.8740000000000001</c:v>
                </c:pt>
                <c:pt idx="84">
                  <c:v>1.871</c:v>
                </c:pt>
                <c:pt idx="85">
                  <c:v>1.8720000000000001</c:v>
                </c:pt>
                <c:pt idx="86">
                  <c:v>1.871</c:v>
                </c:pt>
                <c:pt idx="87">
                  <c:v>1.873</c:v>
                </c:pt>
                <c:pt idx="88">
                  <c:v>1.8740000000000001</c:v>
                </c:pt>
                <c:pt idx="89">
                  <c:v>1.8720000000000001</c:v>
                </c:pt>
                <c:pt idx="90">
                  <c:v>1.909</c:v>
                </c:pt>
                <c:pt idx="91">
                  <c:v>1.909</c:v>
                </c:pt>
                <c:pt idx="92">
                  <c:v>1.907</c:v>
                </c:pt>
                <c:pt idx="93">
                  <c:v>1.897</c:v>
                </c:pt>
                <c:pt idx="94">
                  <c:v>1.8939999999999999</c:v>
                </c:pt>
                <c:pt idx="95">
                  <c:v>1.8919999999999999</c:v>
                </c:pt>
                <c:pt idx="96">
                  <c:v>1.8140000000000001</c:v>
                </c:pt>
                <c:pt idx="97">
                  <c:v>1.8089999999999999</c:v>
                </c:pt>
                <c:pt idx="98">
                  <c:v>1.806</c:v>
                </c:pt>
                <c:pt idx="99">
                  <c:v>1.8069999999999999</c:v>
                </c:pt>
                <c:pt idx="100">
                  <c:v>1.7889999999999999</c:v>
                </c:pt>
                <c:pt idx="101">
                  <c:v>1.788</c:v>
                </c:pt>
                <c:pt idx="102">
                  <c:v>1.768</c:v>
                </c:pt>
                <c:pt idx="103">
                  <c:v>1.7629999999999999</c:v>
                </c:pt>
                <c:pt idx="104">
                  <c:v>1.766</c:v>
                </c:pt>
                <c:pt idx="105">
                  <c:v>1.752</c:v>
                </c:pt>
                <c:pt idx="106">
                  <c:v>1.7470000000000001</c:v>
                </c:pt>
                <c:pt idx="107">
                  <c:v>1.7450000000000001</c:v>
                </c:pt>
                <c:pt idx="108">
                  <c:v>1.7450000000000001</c:v>
                </c:pt>
                <c:pt idx="109">
                  <c:v>1.6319999999999999</c:v>
                </c:pt>
                <c:pt idx="110">
                  <c:v>1.63</c:v>
                </c:pt>
                <c:pt idx="111">
                  <c:v>1.6279999999999999</c:v>
                </c:pt>
                <c:pt idx="112">
                  <c:v>1.615</c:v>
                </c:pt>
                <c:pt idx="113">
                  <c:v>1.603</c:v>
                </c:pt>
                <c:pt idx="114">
                  <c:v>1.58</c:v>
                </c:pt>
                <c:pt idx="115">
                  <c:v>1.58</c:v>
                </c:pt>
                <c:pt idx="116">
                  <c:v>1.544</c:v>
                </c:pt>
                <c:pt idx="117">
                  <c:v>1.5389999999999999</c:v>
                </c:pt>
                <c:pt idx="118">
                  <c:v>1.387</c:v>
                </c:pt>
                <c:pt idx="119">
                  <c:v>1.3640000000000001</c:v>
                </c:pt>
                <c:pt idx="120">
                  <c:v>1.36</c:v>
                </c:pt>
                <c:pt idx="121">
                  <c:v>1.3540000000000001</c:v>
                </c:pt>
                <c:pt idx="122">
                  <c:v>1.353</c:v>
                </c:pt>
                <c:pt idx="123">
                  <c:v>1.353</c:v>
                </c:pt>
                <c:pt idx="124">
                  <c:v>1.351</c:v>
                </c:pt>
                <c:pt idx="125">
                  <c:v>1.3620000000000001</c:v>
                </c:pt>
                <c:pt idx="126">
                  <c:v>1.4039999999999999</c:v>
                </c:pt>
                <c:pt idx="127">
                  <c:v>1.556</c:v>
                </c:pt>
                <c:pt idx="128">
                  <c:v>1.579</c:v>
                </c:pt>
                <c:pt idx="129">
                  <c:v>1.58</c:v>
                </c:pt>
                <c:pt idx="130">
                  <c:v>1.5780000000000001</c:v>
                </c:pt>
                <c:pt idx="131">
                  <c:v>1.5669999999999999</c:v>
                </c:pt>
                <c:pt idx="132">
                  <c:v>1.5609999999999999</c:v>
                </c:pt>
                <c:pt idx="133">
                  <c:v>1.5589999999999999</c:v>
                </c:pt>
                <c:pt idx="134">
                  <c:v>1.542</c:v>
                </c:pt>
                <c:pt idx="135">
                  <c:v>1.54</c:v>
                </c:pt>
                <c:pt idx="136">
                  <c:v>1.538</c:v>
                </c:pt>
                <c:pt idx="137">
                  <c:v>1.532</c:v>
                </c:pt>
                <c:pt idx="138">
                  <c:v>1.528</c:v>
                </c:pt>
                <c:pt idx="139">
                  <c:v>1.526</c:v>
                </c:pt>
                <c:pt idx="140">
                  <c:v>1.524</c:v>
                </c:pt>
                <c:pt idx="141">
                  <c:v>1.522</c:v>
                </c:pt>
                <c:pt idx="142">
                  <c:v>1.516</c:v>
                </c:pt>
                <c:pt idx="143">
                  <c:v>1.514</c:v>
                </c:pt>
                <c:pt idx="144">
                  <c:v>1.512</c:v>
                </c:pt>
                <c:pt idx="145">
                  <c:v>1.51</c:v>
                </c:pt>
                <c:pt idx="146">
                  <c:v>1.4570000000000001</c:v>
                </c:pt>
                <c:pt idx="147">
                  <c:v>1.4570000000000001</c:v>
                </c:pt>
                <c:pt idx="148">
                  <c:v>1.202</c:v>
                </c:pt>
                <c:pt idx="149">
                  <c:v>1.2</c:v>
                </c:pt>
                <c:pt idx="150">
                  <c:v>1.177</c:v>
                </c:pt>
                <c:pt idx="151">
                  <c:v>1.163</c:v>
                </c:pt>
                <c:pt idx="152">
                  <c:v>1.1559999999999999</c:v>
                </c:pt>
                <c:pt idx="153">
                  <c:v>1.036</c:v>
                </c:pt>
                <c:pt idx="154">
                  <c:v>1.034</c:v>
                </c:pt>
                <c:pt idx="155">
                  <c:v>1.038</c:v>
                </c:pt>
                <c:pt idx="156">
                  <c:v>1.052</c:v>
                </c:pt>
                <c:pt idx="157">
                  <c:v>1.044</c:v>
                </c:pt>
                <c:pt idx="158">
                  <c:v>1.04</c:v>
                </c:pt>
                <c:pt idx="159">
                  <c:v>1.0289999999999999</c:v>
                </c:pt>
                <c:pt idx="160">
                  <c:v>1.024</c:v>
                </c:pt>
                <c:pt idx="161">
                  <c:v>1.032</c:v>
                </c:pt>
                <c:pt idx="162">
                  <c:v>1.0249999999999999</c:v>
                </c:pt>
                <c:pt idx="163">
                  <c:v>1.0229999999999999</c:v>
                </c:pt>
                <c:pt idx="164">
                  <c:v>1.02</c:v>
                </c:pt>
                <c:pt idx="165">
                  <c:v>1.018</c:v>
                </c:pt>
                <c:pt idx="166">
                  <c:v>1.018</c:v>
                </c:pt>
                <c:pt idx="167">
                  <c:v>1.018</c:v>
                </c:pt>
                <c:pt idx="168">
                  <c:v>1.0149999999999999</c:v>
                </c:pt>
                <c:pt idx="169">
                  <c:v>1.01</c:v>
                </c:pt>
                <c:pt idx="170">
                  <c:v>1.008</c:v>
                </c:pt>
                <c:pt idx="171">
                  <c:v>1.018</c:v>
                </c:pt>
                <c:pt idx="172">
                  <c:v>1.018</c:v>
                </c:pt>
                <c:pt idx="173">
                  <c:v>1.0189999999999999</c:v>
                </c:pt>
                <c:pt idx="174">
                  <c:v>1.016</c:v>
                </c:pt>
                <c:pt idx="175">
                  <c:v>1.0189999999999999</c:v>
                </c:pt>
                <c:pt idx="176">
                  <c:v>1.0169999999999999</c:v>
                </c:pt>
                <c:pt idx="177">
                  <c:v>1.004</c:v>
                </c:pt>
                <c:pt idx="178">
                  <c:v>1.014</c:v>
                </c:pt>
                <c:pt idx="179">
                  <c:v>1.008</c:v>
                </c:pt>
                <c:pt idx="180">
                  <c:v>1.006</c:v>
                </c:pt>
                <c:pt idx="181">
                  <c:v>1.006</c:v>
                </c:pt>
                <c:pt idx="182">
                  <c:v>1.0129999999999999</c:v>
                </c:pt>
                <c:pt idx="183">
                  <c:v>1.0900000000000001</c:v>
                </c:pt>
                <c:pt idx="184">
                  <c:v>1.091</c:v>
                </c:pt>
                <c:pt idx="185">
                  <c:v>1.089</c:v>
                </c:pt>
                <c:pt idx="186">
                  <c:v>1.0860000000000001</c:v>
                </c:pt>
                <c:pt idx="187">
                  <c:v>1.079</c:v>
                </c:pt>
                <c:pt idx="188">
                  <c:v>1.0760000000000001</c:v>
                </c:pt>
                <c:pt idx="189">
                  <c:v>1.0760000000000001</c:v>
                </c:pt>
                <c:pt idx="190">
                  <c:v>1.073</c:v>
                </c:pt>
                <c:pt idx="191">
                  <c:v>1.071</c:v>
                </c:pt>
                <c:pt idx="192">
                  <c:v>1.0820000000000001</c:v>
                </c:pt>
                <c:pt idx="193">
                  <c:v>1.0760000000000001</c:v>
                </c:pt>
                <c:pt idx="194">
                  <c:v>1.0740000000000001</c:v>
                </c:pt>
                <c:pt idx="195">
                  <c:v>1.0760000000000001</c:v>
                </c:pt>
                <c:pt idx="196">
                  <c:v>1.075</c:v>
                </c:pt>
                <c:pt idx="197">
                  <c:v>1.071</c:v>
                </c:pt>
                <c:pt idx="198">
                  <c:v>1.071</c:v>
                </c:pt>
                <c:pt idx="199">
                  <c:v>1.069</c:v>
                </c:pt>
                <c:pt idx="200">
                  <c:v>1.0660000000000001</c:v>
                </c:pt>
                <c:pt idx="201">
                  <c:v>1.069</c:v>
                </c:pt>
                <c:pt idx="202">
                  <c:v>1.069</c:v>
                </c:pt>
                <c:pt idx="203">
                  <c:v>1.0609999999999999</c:v>
                </c:pt>
                <c:pt idx="204">
                  <c:v>1.018</c:v>
                </c:pt>
                <c:pt idx="205">
                  <c:v>1.016</c:v>
                </c:pt>
                <c:pt idx="206">
                  <c:v>1.0129999999999999</c:v>
                </c:pt>
                <c:pt idx="207">
                  <c:v>1.0049999999999999</c:v>
                </c:pt>
                <c:pt idx="208">
                  <c:v>1.0029999999999999</c:v>
                </c:pt>
                <c:pt idx="209">
                  <c:v>1.0149999999999999</c:v>
                </c:pt>
                <c:pt idx="210">
                  <c:v>1.012</c:v>
                </c:pt>
                <c:pt idx="211">
                  <c:v>1.0089999999999999</c:v>
                </c:pt>
                <c:pt idx="212">
                  <c:v>1.0009999999999999</c:v>
                </c:pt>
                <c:pt idx="213">
                  <c:v>0.999</c:v>
                </c:pt>
                <c:pt idx="214">
                  <c:v>1.0089999999999999</c:v>
                </c:pt>
                <c:pt idx="215">
                  <c:v>0.998</c:v>
                </c:pt>
                <c:pt idx="216">
                  <c:v>1.0029999999999999</c:v>
                </c:pt>
                <c:pt idx="217">
                  <c:v>1.0960000000000001</c:v>
                </c:pt>
                <c:pt idx="218">
                  <c:v>1.099</c:v>
                </c:pt>
                <c:pt idx="219">
                  <c:v>1.097</c:v>
                </c:pt>
                <c:pt idx="220">
                  <c:v>1.095</c:v>
                </c:pt>
                <c:pt idx="221">
                  <c:v>1.0880000000000001</c:v>
                </c:pt>
                <c:pt idx="222">
                  <c:v>1.0860000000000001</c:v>
                </c:pt>
                <c:pt idx="223">
                  <c:v>1.0840000000000001</c:v>
                </c:pt>
                <c:pt idx="224">
                  <c:v>1.0840000000000001</c:v>
                </c:pt>
                <c:pt idx="225">
                  <c:v>1.089</c:v>
                </c:pt>
                <c:pt idx="226">
                  <c:v>1.103</c:v>
                </c:pt>
                <c:pt idx="227">
                  <c:v>1.103</c:v>
                </c:pt>
                <c:pt idx="228">
                  <c:v>1.099</c:v>
                </c:pt>
                <c:pt idx="229">
                  <c:v>1.097</c:v>
                </c:pt>
                <c:pt idx="230">
                  <c:v>1.095</c:v>
                </c:pt>
                <c:pt idx="231">
                  <c:v>1.089</c:v>
                </c:pt>
                <c:pt idx="232">
                  <c:v>1.0720000000000001</c:v>
                </c:pt>
                <c:pt idx="233">
                  <c:v>1.075</c:v>
                </c:pt>
                <c:pt idx="234">
                  <c:v>1.073</c:v>
                </c:pt>
                <c:pt idx="235">
                  <c:v>1.0669999999999999</c:v>
                </c:pt>
                <c:pt idx="236">
                  <c:v>1.0609999999999999</c:v>
                </c:pt>
                <c:pt idx="237">
                  <c:v>1.0589999999999999</c:v>
                </c:pt>
                <c:pt idx="238">
                  <c:v>1.0569999999999999</c:v>
                </c:pt>
                <c:pt idx="239">
                  <c:v>1.0580000000000001</c:v>
                </c:pt>
                <c:pt idx="240">
                  <c:v>1.0389999999999999</c:v>
                </c:pt>
                <c:pt idx="241">
                  <c:v>1.0329999999999999</c:v>
                </c:pt>
                <c:pt idx="242">
                  <c:v>1.0289999999999999</c:v>
                </c:pt>
                <c:pt idx="243">
                  <c:v>1.028</c:v>
                </c:pt>
                <c:pt idx="244">
                  <c:v>1.026</c:v>
                </c:pt>
                <c:pt idx="245">
                  <c:v>1.024</c:v>
                </c:pt>
                <c:pt idx="246">
                  <c:v>1.008</c:v>
                </c:pt>
                <c:pt idx="247">
                  <c:v>1.006</c:v>
                </c:pt>
                <c:pt idx="248">
                  <c:v>1.004</c:v>
                </c:pt>
                <c:pt idx="249">
                  <c:v>1.0009999999999999</c:v>
                </c:pt>
                <c:pt idx="250">
                  <c:v>0.999</c:v>
                </c:pt>
                <c:pt idx="251">
                  <c:v>0.996</c:v>
                </c:pt>
                <c:pt idx="252">
                  <c:v>0.99399999999999999</c:v>
                </c:pt>
                <c:pt idx="253">
                  <c:v>0.97799999999999998</c:v>
                </c:pt>
                <c:pt idx="254">
                  <c:v>0.97299999999999998</c:v>
                </c:pt>
                <c:pt idx="255">
                  <c:v>0.97099999999999997</c:v>
                </c:pt>
                <c:pt idx="256">
                  <c:v>0.96299999999999997</c:v>
                </c:pt>
                <c:pt idx="257">
                  <c:v>0.96199999999999997</c:v>
                </c:pt>
                <c:pt idx="258">
                  <c:v>0.96199999999999997</c:v>
                </c:pt>
                <c:pt idx="259">
                  <c:v>0.96099999999999997</c:v>
                </c:pt>
                <c:pt idx="260">
                  <c:v>0.99099999999999999</c:v>
                </c:pt>
                <c:pt idx="261">
                  <c:v>0.97799999999999998</c:v>
                </c:pt>
                <c:pt idx="262">
                  <c:v>0.97799999999999998</c:v>
                </c:pt>
                <c:pt idx="263">
                  <c:v>0.997</c:v>
                </c:pt>
                <c:pt idx="264">
                  <c:v>0.997</c:v>
                </c:pt>
                <c:pt idx="265">
                  <c:v>0.997</c:v>
                </c:pt>
                <c:pt idx="266">
                  <c:v>0.97199999999999998</c:v>
                </c:pt>
                <c:pt idx="267">
                  <c:v>0.97199999999999998</c:v>
                </c:pt>
                <c:pt idx="268">
                  <c:v>0.96599999999999997</c:v>
                </c:pt>
                <c:pt idx="269">
                  <c:v>0.97499999999999998</c:v>
                </c:pt>
                <c:pt idx="270">
                  <c:v>0.97299999999999998</c:v>
                </c:pt>
                <c:pt idx="271">
                  <c:v>0.97099999999999997</c:v>
                </c:pt>
                <c:pt idx="272">
                  <c:v>0.96899999999999997</c:v>
                </c:pt>
                <c:pt idx="273">
                  <c:v>0.96299999999999997</c:v>
                </c:pt>
                <c:pt idx="274">
                  <c:v>0.96499999999999997</c:v>
                </c:pt>
                <c:pt idx="275">
                  <c:v>0.96499999999999997</c:v>
                </c:pt>
                <c:pt idx="276">
                  <c:v>0.96699999999999997</c:v>
                </c:pt>
                <c:pt idx="277">
                  <c:v>0.96499999999999997</c:v>
                </c:pt>
                <c:pt idx="278">
                  <c:v>0.98799999999999999</c:v>
                </c:pt>
                <c:pt idx="279">
                  <c:v>0.98599999999999999</c:v>
                </c:pt>
                <c:pt idx="280">
                  <c:v>0.98399999999999999</c:v>
                </c:pt>
                <c:pt idx="281">
                  <c:v>0.98199999999999998</c:v>
                </c:pt>
                <c:pt idx="282">
                  <c:v>1.0049999999999999</c:v>
                </c:pt>
                <c:pt idx="283">
                  <c:v>1.0129999999999999</c:v>
                </c:pt>
                <c:pt idx="284">
                  <c:v>1.0109999999999999</c:v>
                </c:pt>
                <c:pt idx="285">
                  <c:v>1.0289999999999999</c:v>
                </c:pt>
                <c:pt idx="286">
                  <c:v>1.0429999999999999</c:v>
                </c:pt>
                <c:pt idx="287">
                  <c:v>1.0409999999999999</c:v>
                </c:pt>
                <c:pt idx="288">
                  <c:v>1.0349999999999999</c:v>
                </c:pt>
                <c:pt idx="289">
                  <c:v>1.0329999999999999</c:v>
                </c:pt>
                <c:pt idx="290">
                  <c:v>1.0309999999999999</c:v>
                </c:pt>
                <c:pt idx="291">
                  <c:v>1.0289999999999999</c:v>
                </c:pt>
                <c:pt idx="292">
                  <c:v>1.046</c:v>
                </c:pt>
                <c:pt idx="293">
                  <c:v>1.04</c:v>
                </c:pt>
                <c:pt idx="294">
                  <c:v>1.038</c:v>
                </c:pt>
                <c:pt idx="295">
                  <c:v>1.036</c:v>
                </c:pt>
                <c:pt idx="296">
                  <c:v>1.0349999999999999</c:v>
                </c:pt>
                <c:pt idx="297">
                  <c:v>1.034</c:v>
                </c:pt>
                <c:pt idx="298">
                  <c:v>1.028</c:v>
                </c:pt>
                <c:pt idx="299">
                  <c:v>1.026</c:v>
                </c:pt>
                <c:pt idx="300">
                  <c:v>1.024</c:v>
                </c:pt>
                <c:pt idx="301">
                  <c:v>1.022</c:v>
                </c:pt>
                <c:pt idx="302">
                  <c:v>1.0189999999999999</c:v>
                </c:pt>
                <c:pt idx="303">
                  <c:v>1.0129999999999999</c:v>
                </c:pt>
                <c:pt idx="304">
                  <c:v>1.0109999999999999</c:v>
                </c:pt>
                <c:pt idx="305">
                  <c:v>1.0089999999999999</c:v>
                </c:pt>
                <c:pt idx="306">
                  <c:v>1.0069999999999999</c:v>
                </c:pt>
                <c:pt idx="307">
                  <c:v>1.006</c:v>
                </c:pt>
                <c:pt idx="308">
                  <c:v>1</c:v>
                </c:pt>
                <c:pt idx="309">
                  <c:v>0.997</c:v>
                </c:pt>
                <c:pt idx="310">
                  <c:v>0.995</c:v>
                </c:pt>
                <c:pt idx="311">
                  <c:v>0.99299999999999999</c:v>
                </c:pt>
                <c:pt idx="312">
                  <c:v>0.99099999999999999</c:v>
                </c:pt>
                <c:pt idx="313">
                  <c:v>0.98499999999999999</c:v>
                </c:pt>
                <c:pt idx="314">
                  <c:v>0.98299999999999998</c:v>
                </c:pt>
                <c:pt idx="315">
                  <c:v>0.98599999999999999</c:v>
                </c:pt>
                <c:pt idx="316">
                  <c:v>0.98</c:v>
                </c:pt>
                <c:pt idx="317">
                  <c:v>1.0029999999999999</c:v>
                </c:pt>
                <c:pt idx="318">
                  <c:v>0.997</c:v>
                </c:pt>
                <c:pt idx="319">
                  <c:v>0.995</c:v>
                </c:pt>
                <c:pt idx="320">
                  <c:v>0.98299999999999998</c:v>
                </c:pt>
                <c:pt idx="321">
                  <c:v>0.98099999999999998</c:v>
                </c:pt>
                <c:pt idx="322">
                  <c:v>0.97599999999999998</c:v>
                </c:pt>
                <c:pt idx="323">
                  <c:v>0.97</c:v>
                </c:pt>
                <c:pt idx="324">
                  <c:v>0.96699999999999997</c:v>
                </c:pt>
                <c:pt idx="325">
                  <c:v>0.96499999999999997</c:v>
                </c:pt>
                <c:pt idx="326">
                  <c:v>0.95899999999999996</c:v>
                </c:pt>
                <c:pt idx="327">
                  <c:v>0.94799999999999995</c:v>
                </c:pt>
                <c:pt idx="328">
                  <c:v>0.94499999999999995</c:v>
                </c:pt>
                <c:pt idx="329">
                  <c:v>0.94299999999999995</c:v>
                </c:pt>
                <c:pt idx="330">
                  <c:v>0.94099999999999995</c:v>
                </c:pt>
                <c:pt idx="331">
                  <c:v>0.93400000000000005</c:v>
                </c:pt>
                <c:pt idx="332">
                  <c:v>0.93200000000000005</c:v>
                </c:pt>
                <c:pt idx="333">
                  <c:v>0.89400000000000002</c:v>
                </c:pt>
                <c:pt idx="334">
                  <c:v>0.89100000000000001</c:v>
                </c:pt>
                <c:pt idx="335">
                  <c:v>0.89300000000000002</c:v>
                </c:pt>
                <c:pt idx="336">
                  <c:v>0.89500000000000002</c:v>
                </c:pt>
                <c:pt idx="337">
                  <c:v>0.89300000000000002</c:v>
                </c:pt>
                <c:pt idx="338">
                  <c:v>0.89100000000000001</c:v>
                </c:pt>
                <c:pt idx="339">
                  <c:v>0.88800000000000001</c:v>
                </c:pt>
                <c:pt idx="340">
                  <c:v>0.91</c:v>
                </c:pt>
                <c:pt idx="341">
                  <c:v>0.90500000000000003</c:v>
                </c:pt>
                <c:pt idx="342">
                  <c:v>0.90200000000000002</c:v>
                </c:pt>
                <c:pt idx="343">
                  <c:v>0.9</c:v>
                </c:pt>
                <c:pt idx="344">
                  <c:v>0.9</c:v>
                </c:pt>
                <c:pt idx="345">
                  <c:v>0.88600000000000001</c:v>
                </c:pt>
                <c:pt idx="346">
                  <c:v>0.879</c:v>
                </c:pt>
                <c:pt idx="347">
                  <c:v>0.876</c:v>
                </c:pt>
                <c:pt idx="348">
                  <c:v>0.88900000000000001</c:v>
                </c:pt>
                <c:pt idx="349">
                  <c:v>0.84899999999999998</c:v>
                </c:pt>
                <c:pt idx="350">
                  <c:v>0.84099999999999997</c:v>
                </c:pt>
                <c:pt idx="351">
                  <c:v>0.83899999999999997</c:v>
                </c:pt>
                <c:pt idx="352">
                  <c:v>0.83</c:v>
                </c:pt>
                <c:pt idx="353">
                  <c:v>0.82899999999999996</c:v>
                </c:pt>
                <c:pt idx="354">
                  <c:v>0.82199999999999995</c:v>
                </c:pt>
                <c:pt idx="355">
                  <c:v>0.81899999999999995</c:v>
                </c:pt>
                <c:pt idx="356">
                  <c:v>0.81899999999999995</c:v>
                </c:pt>
                <c:pt idx="357">
                  <c:v>0.81899999999999995</c:v>
                </c:pt>
                <c:pt idx="358">
                  <c:v>0.81599999999999995</c:v>
                </c:pt>
                <c:pt idx="359">
                  <c:v>0.81299999999999994</c:v>
                </c:pt>
                <c:pt idx="360">
                  <c:v>0.85899999999999999</c:v>
                </c:pt>
                <c:pt idx="361">
                  <c:v>0.85399999999999998</c:v>
                </c:pt>
                <c:pt idx="362">
                  <c:v>0.85399999999999998</c:v>
                </c:pt>
                <c:pt idx="363">
                  <c:v>0.84699999999999998</c:v>
                </c:pt>
                <c:pt idx="364">
                  <c:v>0.83899999999999997</c:v>
                </c:pt>
                <c:pt idx="365">
                  <c:v>0.83799999999999997</c:v>
                </c:pt>
                <c:pt idx="366">
                  <c:v>0.83499999999999996</c:v>
                </c:pt>
                <c:pt idx="367">
                  <c:v>0.84299999999999997</c:v>
                </c:pt>
                <c:pt idx="368">
                  <c:v>0.83599999999999997</c:v>
                </c:pt>
                <c:pt idx="369">
                  <c:v>0.83299999999999996</c:v>
                </c:pt>
                <c:pt idx="370">
                  <c:v>0.83299999999999996</c:v>
                </c:pt>
                <c:pt idx="371">
                  <c:v>0.83099999999999996</c:v>
                </c:pt>
                <c:pt idx="372">
                  <c:v>0.82899999999999996</c:v>
                </c:pt>
                <c:pt idx="373">
                  <c:v>0.82599999999999996</c:v>
                </c:pt>
                <c:pt idx="374">
                  <c:v>0.82699999999999996</c:v>
                </c:pt>
                <c:pt idx="375">
                  <c:v>0.82499999999999996</c:v>
                </c:pt>
                <c:pt idx="376">
                  <c:v>0.81899999999999995</c:v>
                </c:pt>
                <c:pt idx="377">
                  <c:v>0.81699999999999995</c:v>
                </c:pt>
                <c:pt idx="378">
                  <c:v>0.85</c:v>
                </c:pt>
                <c:pt idx="379">
                  <c:v>0.84299999999999997</c:v>
                </c:pt>
                <c:pt idx="380">
                  <c:v>0.84299999999999997</c:v>
                </c:pt>
                <c:pt idx="381">
                  <c:v>0.83499999999999996</c:v>
                </c:pt>
                <c:pt idx="382">
                  <c:v>0.84199999999999997</c:v>
                </c:pt>
                <c:pt idx="383">
                  <c:v>0.83399999999999996</c:v>
                </c:pt>
                <c:pt idx="384">
                  <c:v>0.82599999999999996</c:v>
                </c:pt>
                <c:pt idx="385">
                  <c:v>0.82399999999999995</c:v>
                </c:pt>
                <c:pt idx="386">
                  <c:v>0.85199999999999998</c:v>
                </c:pt>
                <c:pt idx="387">
                  <c:v>0.86699999999999999</c:v>
                </c:pt>
                <c:pt idx="388">
                  <c:v>0.86699999999999999</c:v>
                </c:pt>
                <c:pt idx="389">
                  <c:v>0.88300000000000001</c:v>
                </c:pt>
                <c:pt idx="390">
                  <c:v>0.88300000000000001</c:v>
                </c:pt>
                <c:pt idx="391">
                  <c:v>0.88</c:v>
                </c:pt>
                <c:pt idx="392">
                  <c:v>0.878</c:v>
                </c:pt>
                <c:pt idx="393">
                  <c:v>0.875</c:v>
                </c:pt>
                <c:pt idx="394">
                  <c:v>0.86699999999999999</c:v>
                </c:pt>
                <c:pt idx="395">
                  <c:v>1.0329999999999999</c:v>
                </c:pt>
                <c:pt idx="396">
                  <c:v>1.03</c:v>
                </c:pt>
                <c:pt idx="397">
                  <c:v>1.028</c:v>
                </c:pt>
                <c:pt idx="398">
                  <c:v>1.026</c:v>
                </c:pt>
                <c:pt idx="399">
                  <c:v>1.1359999999999999</c:v>
                </c:pt>
                <c:pt idx="400">
                  <c:v>1.1339999999999999</c:v>
                </c:pt>
                <c:pt idx="401">
                  <c:v>1.1319999999999999</c:v>
                </c:pt>
                <c:pt idx="402">
                  <c:v>1.147</c:v>
                </c:pt>
                <c:pt idx="403">
                  <c:v>1.145</c:v>
                </c:pt>
                <c:pt idx="404">
                  <c:v>1.1359999999999999</c:v>
                </c:pt>
                <c:pt idx="405">
                  <c:v>1.135</c:v>
                </c:pt>
                <c:pt idx="406">
                  <c:v>1.133</c:v>
                </c:pt>
                <c:pt idx="407">
                  <c:v>1.115</c:v>
                </c:pt>
                <c:pt idx="408">
                  <c:v>1.1140000000000001</c:v>
                </c:pt>
                <c:pt idx="409">
                  <c:v>1.1319999999999999</c:v>
                </c:pt>
                <c:pt idx="410">
                  <c:v>1.1299999999999999</c:v>
                </c:pt>
                <c:pt idx="411">
                  <c:v>1.1359999999999999</c:v>
                </c:pt>
                <c:pt idx="412">
                  <c:v>1.1339999999999999</c:v>
                </c:pt>
                <c:pt idx="413">
                  <c:v>1.1319999999999999</c:v>
                </c:pt>
                <c:pt idx="414">
                  <c:v>1.1259999999999999</c:v>
                </c:pt>
                <c:pt idx="415">
                  <c:v>1.121</c:v>
                </c:pt>
                <c:pt idx="416">
                  <c:v>1.131</c:v>
                </c:pt>
                <c:pt idx="417">
                  <c:v>1.129</c:v>
                </c:pt>
                <c:pt idx="418">
                  <c:v>1.1220000000000001</c:v>
                </c:pt>
                <c:pt idx="419">
                  <c:v>1.117</c:v>
                </c:pt>
                <c:pt idx="420">
                  <c:v>1.115</c:v>
                </c:pt>
                <c:pt idx="421">
                  <c:v>1.117</c:v>
                </c:pt>
                <c:pt idx="422">
                  <c:v>1.1200000000000001</c:v>
                </c:pt>
                <c:pt idx="423">
                  <c:v>1.1140000000000001</c:v>
                </c:pt>
                <c:pt idx="424">
                  <c:v>1.129</c:v>
                </c:pt>
                <c:pt idx="425">
                  <c:v>1.129</c:v>
                </c:pt>
                <c:pt idx="426">
                  <c:v>1.127</c:v>
                </c:pt>
                <c:pt idx="427">
                  <c:v>1.125</c:v>
                </c:pt>
                <c:pt idx="428">
                  <c:v>1.123</c:v>
                </c:pt>
                <c:pt idx="429">
                  <c:v>1.117</c:v>
                </c:pt>
                <c:pt idx="430">
                  <c:v>1.131</c:v>
                </c:pt>
                <c:pt idx="431">
                  <c:v>1.129</c:v>
                </c:pt>
                <c:pt idx="432">
                  <c:v>1.1579999999999999</c:v>
                </c:pt>
                <c:pt idx="433">
                  <c:v>1.1559999999999999</c:v>
                </c:pt>
                <c:pt idx="434">
                  <c:v>1.1499999999999999</c:v>
                </c:pt>
                <c:pt idx="435">
                  <c:v>1.1479999999999999</c:v>
                </c:pt>
                <c:pt idx="436">
                  <c:v>1.1459999999999999</c:v>
                </c:pt>
                <c:pt idx="437">
                  <c:v>1.1439999999999999</c:v>
                </c:pt>
                <c:pt idx="438">
                  <c:v>1.1419999999999999</c:v>
                </c:pt>
                <c:pt idx="439">
                  <c:v>1.1359999999999999</c:v>
                </c:pt>
                <c:pt idx="440">
                  <c:v>1.1339999999999999</c:v>
                </c:pt>
                <c:pt idx="441">
                  <c:v>1.1319999999999999</c:v>
                </c:pt>
                <c:pt idx="442">
                  <c:v>1.1859999999999999</c:v>
                </c:pt>
                <c:pt idx="443">
                  <c:v>1.26</c:v>
                </c:pt>
                <c:pt idx="444">
                  <c:v>1.258</c:v>
                </c:pt>
                <c:pt idx="445">
                  <c:v>1.256</c:v>
                </c:pt>
                <c:pt idx="446">
                  <c:v>1.254</c:v>
                </c:pt>
                <c:pt idx="447">
                  <c:v>1.2729999999999999</c:v>
                </c:pt>
                <c:pt idx="448">
                  <c:v>1.2689999999999999</c:v>
                </c:pt>
                <c:pt idx="449">
                  <c:v>1.2669999999999999</c:v>
                </c:pt>
                <c:pt idx="450">
                  <c:v>1.2649999999999999</c:v>
                </c:pt>
                <c:pt idx="451">
                  <c:v>1.2529999999999999</c:v>
                </c:pt>
                <c:pt idx="452">
                  <c:v>1.2509999999999999</c:v>
                </c:pt>
                <c:pt idx="453">
                  <c:v>1.2470000000000001</c:v>
                </c:pt>
                <c:pt idx="454">
                  <c:v>1.232</c:v>
                </c:pt>
                <c:pt idx="455">
                  <c:v>1.23</c:v>
                </c:pt>
                <c:pt idx="456">
                  <c:v>1.228</c:v>
                </c:pt>
                <c:pt idx="457">
                  <c:v>1.214</c:v>
                </c:pt>
                <c:pt idx="458">
                  <c:v>1.212</c:v>
                </c:pt>
                <c:pt idx="459">
                  <c:v>1.206</c:v>
                </c:pt>
                <c:pt idx="460">
                  <c:v>1.216</c:v>
                </c:pt>
                <c:pt idx="461">
                  <c:v>1.236</c:v>
                </c:pt>
                <c:pt idx="462">
                  <c:v>1.234</c:v>
                </c:pt>
                <c:pt idx="463">
                  <c:v>1.234</c:v>
                </c:pt>
                <c:pt idx="464">
                  <c:v>1.2290000000000001</c:v>
                </c:pt>
                <c:pt idx="465">
                  <c:v>1.2270000000000001</c:v>
                </c:pt>
                <c:pt idx="466">
                  <c:v>1.23</c:v>
                </c:pt>
                <c:pt idx="467">
                  <c:v>1.228</c:v>
                </c:pt>
                <c:pt idx="468">
                  <c:v>1.226</c:v>
                </c:pt>
                <c:pt idx="469">
                  <c:v>1.226</c:v>
                </c:pt>
                <c:pt idx="470">
                  <c:v>1.329</c:v>
                </c:pt>
                <c:pt idx="471">
                  <c:v>1.351</c:v>
                </c:pt>
                <c:pt idx="472">
                  <c:v>1.35</c:v>
                </c:pt>
                <c:pt idx="473">
                  <c:v>1.3480000000000001</c:v>
                </c:pt>
                <c:pt idx="474">
                  <c:v>1.34</c:v>
                </c:pt>
                <c:pt idx="475">
                  <c:v>1.3180000000000001</c:v>
                </c:pt>
                <c:pt idx="476">
                  <c:v>1.3160000000000001</c:v>
                </c:pt>
                <c:pt idx="477">
                  <c:v>1.3140000000000001</c:v>
                </c:pt>
                <c:pt idx="478">
                  <c:v>1.3080000000000001</c:v>
                </c:pt>
                <c:pt idx="479">
                  <c:v>1.306</c:v>
                </c:pt>
                <c:pt idx="480">
                  <c:v>1.3049999999999999</c:v>
                </c:pt>
                <c:pt idx="481">
                  <c:v>1.3049999999999999</c:v>
                </c:pt>
                <c:pt idx="482">
                  <c:v>1.3069999999999999</c:v>
                </c:pt>
                <c:pt idx="483">
                  <c:v>1.304</c:v>
                </c:pt>
                <c:pt idx="484">
                  <c:v>1.29</c:v>
                </c:pt>
                <c:pt idx="485">
                  <c:v>1.286</c:v>
                </c:pt>
                <c:pt idx="486">
                  <c:v>1.272</c:v>
                </c:pt>
                <c:pt idx="487">
                  <c:v>1.2649999999999999</c:v>
                </c:pt>
                <c:pt idx="488">
                  <c:v>1.264</c:v>
                </c:pt>
                <c:pt idx="489">
                  <c:v>1.2589999999999999</c:v>
                </c:pt>
                <c:pt idx="490">
                  <c:v>1.2589999999999999</c:v>
                </c:pt>
                <c:pt idx="491">
                  <c:v>1.2569999999999999</c:v>
                </c:pt>
                <c:pt idx="492">
                  <c:v>1.2549999999999999</c:v>
                </c:pt>
                <c:pt idx="493">
                  <c:v>1.258</c:v>
                </c:pt>
                <c:pt idx="494">
                  <c:v>1.2529999999999999</c:v>
                </c:pt>
                <c:pt idx="495">
                  <c:v>1.248</c:v>
                </c:pt>
                <c:pt idx="496">
                  <c:v>1.248</c:v>
                </c:pt>
                <c:pt idx="497">
                  <c:v>1.2410000000000001</c:v>
                </c:pt>
                <c:pt idx="498">
                  <c:v>1.24</c:v>
                </c:pt>
                <c:pt idx="499">
                  <c:v>1.2350000000000001</c:v>
                </c:pt>
                <c:pt idx="500">
                  <c:v>1.2330000000000001</c:v>
                </c:pt>
                <c:pt idx="501">
                  <c:v>1.232</c:v>
                </c:pt>
                <c:pt idx="502">
                  <c:v>1.23</c:v>
                </c:pt>
                <c:pt idx="503">
                  <c:v>1.2310000000000001</c:v>
                </c:pt>
                <c:pt idx="504">
                  <c:v>1.2310000000000001</c:v>
                </c:pt>
                <c:pt idx="505">
                  <c:v>1.236</c:v>
                </c:pt>
                <c:pt idx="506">
                  <c:v>1.2450000000000001</c:v>
                </c:pt>
                <c:pt idx="507">
                  <c:v>1.234</c:v>
                </c:pt>
                <c:pt idx="508">
                  <c:v>1.2569999999999999</c:v>
                </c:pt>
                <c:pt idx="509">
                  <c:v>1.26</c:v>
                </c:pt>
                <c:pt idx="510">
                  <c:v>1.258</c:v>
                </c:pt>
                <c:pt idx="511">
                  <c:v>1.2709999999999999</c:v>
                </c:pt>
                <c:pt idx="512">
                  <c:v>1.2709999999999999</c:v>
                </c:pt>
                <c:pt idx="513">
                  <c:v>1.27</c:v>
                </c:pt>
                <c:pt idx="514">
                  <c:v>1.2569999999999999</c:v>
                </c:pt>
                <c:pt idx="515">
                  <c:v>1.2509999999999999</c:v>
                </c:pt>
                <c:pt idx="516">
                  <c:v>1.2450000000000001</c:v>
                </c:pt>
                <c:pt idx="517">
                  <c:v>1.2490000000000001</c:v>
                </c:pt>
                <c:pt idx="518">
                  <c:v>1.248</c:v>
                </c:pt>
                <c:pt idx="519">
                  <c:v>1.2450000000000001</c:v>
                </c:pt>
                <c:pt idx="520">
                  <c:v>1.2450000000000001</c:v>
                </c:pt>
                <c:pt idx="521">
                  <c:v>1.2649999999999999</c:v>
                </c:pt>
                <c:pt idx="522">
                  <c:v>1.2649999999999999</c:v>
                </c:pt>
                <c:pt idx="523">
                  <c:v>1.2569999999999999</c:v>
                </c:pt>
                <c:pt idx="524">
                  <c:v>1.252</c:v>
                </c:pt>
                <c:pt idx="525">
                  <c:v>1.2749999999999999</c:v>
                </c:pt>
                <c:pt idx="526">
                  <c:v>1.2789999999999999</c:v>
                </c:pt>
                <c:pt idx="527">
                  <c:v>1.294</c:v>
                </c:pt>
                <c:pt idx="528">
                  <c:v>1.296</c:v>
                </c:pt>
                <c:pt idx="529">
                  <c:v>1.2949999999999999</c:v>
                </c:pt>
                <c:pt idx="530">
                  <c:v>1.294</c:v>
                </c:pt>
                <c:pt idx="531">
                  <c:v>1.29</c:v>
                </c:pt>
                <c:pt idx="532">
                  <c:v>1.288</c:v>
                </c:pt>
                <c:pt idx="533">
                  <c:v>1.2869999999999999</c:v>
                </c:pt>
                <c:pt idx="534">
                  <c:v>1.2829999999999999</c:v>
                </c:pt>
                <c:pt idx="535">
                  <c:v>1.2809999999999999</c:v>
                </c:pt>
                <c:pt idx="536">
                  <c:v>1.28</c:v>
                </c:pt>
                <c:pt idx="537">
                  <c:v>1.278</c:v>
                </c:pt>
                <c:pt idx="538">
                  <c:v>1.268</c:v>
                </c:pt>
                <c:pt idx="539">
                  <c:v>1.274</c:v>
                </c:pt>
                <c:pt idx="540">
                  <c:v>1.2689999999999999</c:v>
                </c:pt>
                <c:pt idx="541">
                  <c:v>1.268</c:v>
                </c:pt>
                <c:pt idx="542">
                  <c:v>1.2609999999999999</c:v>
                </c:pt>
                <c:pt idx="543">
                  <c:v>1.2569999999999999</c:v>
                </c:pt>
                <c:pt idx="544">
                  <c:v>1.246</c:v>
                </c:pt>
                <c:pt idx="545">
                  <c:v>1.23</c:v>
                </c:pt>
                <c:pt idx="546">
                  <c:v>1.228</c:v>
                </c:pt>
                <c:pt idx="547">
                  <c:v>1.2270000000000001</c:v>
                </c:pt>
                <c:pt idx="548">
                  <c:v>1.222</c:v>
                </c:pt>
                <c:pt idx="549">
                  <c:v>1.2190000000000001</c:v>
                </c:pt>
                <c:pt idx="550">
                  <c:v>1.218</c:v>
                </c:pt>
                <c:pt idx="551">
                  <c:v>1.216</c:v>
                </c:pt>
                <c:pt idx="552">
                  <c:v>1.214</c:v>
                </c:pt>
                <c:pt idx="553">
                  <c:v>1.202</c:v>
                </c:pt>
                <c:pt idx="554">
                  <c:v>1.196</c:v>
                </c:pt>
                <c:pt idx="555">
                  <c:v>1.1950000000000001</c:v>
                </c:pt>
                <c:pt idx="556">
                  <c:v>1.1930000000000001</c:v>
                </c:pt>
                <c:pt idx="557">
                  <c:v>1.1910000000000001</c:v>
                </c:pt>
                <c:pt idx="558">
                  <c:v>1.1930000000000001</c:v>
                </c:pt>
                <c:pt idx="559">
                  <c:v>1.1910000000000001</c:v>
                </c:pt>
                <c:pt idx="560">
                  <c:v>1.19</c:v>
                </c:pt>
                <c:pt idx="561">
                  <c:v>1.1879999999999999</c:v>
                </c:pt>
                <c:pt idx="562">
                  <c:v>1.1990000000000001</c:v>
                </c:pt>
                <c:pt idx="563">
                  <c:v>1.1970000000000001</c:v>
                </c:pt>
                <c:pt idx="564">
                  <c:v>1.1919999999999999</c:v>
                </c:pt>
                <c:pt idx="565">
                  <c:v>1.19</c:v>
                </c:pt>
                <c:pt idx="566">
                  <c:v>1.19</c:v>
                </c:pt>
                <c:pt idx="567">
                  <c:v>1.1890000000000001</c:v>
                </c:pt>
                <c:pt idx="568">
                  <c:v>1.1870000000000001</c:v>
                </c:pt>
                <c:pt idx="569">
                  <c:v>1.1890000000000001</c:v>
                </c:pt>
                <c:pt idx="570">
                  <c:v>1.1870000000000001</c:v>
                </c:pt>
                <c:pt idx="571">
                  <c:v>1.1850000000000001</c:v>
                </c:pt>
                <c:pt idx="572">
                  <c:v>1.1830000000000001</c:v>
                </c:pt>
                <c:pt idx="573">
                  <c:v>1.1819999999999999</c:v>
                </c:pt>
                <c:pt idx="574">
                  <c:v>1.1759999999999999</c:v>
                </c:pt>
                <c:pt idx="575">
                  <c:v>1.1970000000000001</c:v>
                </c:pt>
                <c:pt idx="576">
                  <c:v>1.196</c:v>
                </c:pt>
                <c:pt idx="577">
                  <c:v>1.194</c:v>
                </c:pt>
                <c:pt idx="578">
                  <c:v>1.1919999999999999</c:v>
                </c:pt>
                <c:pt idx="579">
                  <c:v>1.1859999999999999</c:v>
                </c:pt>
                <c:pt idx="580">
                  <c:v>1.1850000000000001</c:v>
                </c:pt>
                <c:pt idx="581">
                  <c:v>1.1830000000000001</c:v>
                </c:pt>
                <c:pt idx="582">
                  <c:v>1.181</c:v>
                </c:pt>
                <c:pt idx="583">
                  <c:v>1.19</c:v>
                </c:pt>
                <c:pt idx="584">
                  <c:v>1.1859999999999999</c:v>
                </c:pt>
                <c:pt idx="585">
                  <c:v>1.1839999999999999</c:v>
                </c:pt>
                <c:pt idx="586">
                  <c:v>1.179</c:v>
                </c:pt>
                <c:pt idx="587">
                  <c:v>1.1779999999999999</c:v>
                </c:pt>
                <c:pt idx="588">
                  <c:v>1.1759999999999999</c:v>
                </c:pt>
                <c:pt idx="589">
                  <c:v>1.17</c:v>
                </c:pt>
                <c:pt idx="590">
                  <c:v>1.169</c:v>
                </c:pt>
                <c:pt idx="591">
                  <c:v>1.171</c:v>
                </c:pt>
                <c:pt idx="592">
                  <c:v>1.1619999999999999</c:v>
                </c:pt>
                <c:pt idx="593">
                  <c:v>1.1559999999999999</c:v>
                </c:pt>
                <c:pt idx="594">
                  <c:v>1.1539999999999999</c:v>
                </c:pt>
                <c:pt idx="595">
                  <c:v>1.167</c:v>
                </c:pt>
                <c:pt idx="596">
                  <c:v>1.167</c:v>
                </c:pt>
                <c:pt idx="597">
                  <c:v>1.165</c:v>
                </c:pt>
                <c:pt idx="598">
                  <c:v>1.1599999999999999</c:v>
                </c:pt>
                <c:pt idx="599">
                  <c:v>1.1659999999999999</c:v>
                </c:pt>
                <c:pt idx="600">
                  <c:v>1.1639999999999999</c:v>
                </c:pt>
                <c:pt idx="601">
                  <c:v>1.161</c:v>
                </c:pt>
                <c:pt idx="602">
                  <c:v>1.155</c:v>
                </c:pt>
                <c:pt idx="603">
                  <c:v>1.153</c:v>
                </c:pt>
                <c:pt idx="604">
                  <c:v>1.147</c:v>
                </c:pt>
                <c:pt idx="605">
                  <c:v>1.145</c:v>
                </c:pt>
                <c:pt idx="606">
                  <c:v>1.143</c:v>
                </c:pt>
                <c:pt idx="607">
                  <c:v>1.137</c:v>
                </c:pt>
                <c:pt idx="608">
                  <c:v>1.1359999999999999</c:v>
                </c:pt>
                <c:pt idx="609">
                  <c:v>1.1479999999999999</c:v>
                </c:pt>
                <c:pt idx="610">
                  <c:v>1.1459999999999999</c:v>
                </c:pt>
                <c:pt idx="611">
                  <c:v>1.1439999999999999</c:v>
                </c:pt>
                <c:pt idx="612">
                  <c:v>1.139</c:v>
                </c:pt>
                <c:pt idx="613">
                  <c:v>1.137</c:v>
                </c:pt>
                <c:pt idx="614">
                  <c:v>1.135</c:v>
                </c:pt>
                <c:pt idx="615">
                  <c:v>1.133</c:v>
                </c:pt>
                <c:pt idx="616">
                  <c:v>1.089</c:v>
                </c:pt>
                <c:pt idx="617">
                  <c:v>1.083</c:v>
                </c:pt>
                <c:pt idx="618">
                  <c:v>1.081</c:v>
                </c:pt>
                <c:pt idx="619">
                  <c:v>1.08</c:v>
                </c:pt>
                <c:pt idx="620">
                  <c:v>1.079</c:v>
                </c:pt>
                <c:pt idx="621">
                  <c:v>1.073</c:v>
                </c:pt>
                <c:pt idx="622">
                  <c:v>1.03</c:v>
                </c:pt>
                <c:pt idx="623">
                  <c:v>1.03</c:v>
                </c:pt>
                <c:pt idx="624">
                  <c:v>1.0289999999999999</c:v>
                </c:pt>
                <c:pt idx="625">
                  <c:v>1.028</c:v>
                </c:pt>
                <c:pt idx="626">
                  <c:v>1.024</c:v>
                </c:pt>
                <c:pt idx="627">
                  <c:v>1.0189999999999999</c:v>
                </c:pt>
                <c:pt idx="628">
                  <c:v>1.016</c:v>
                </c:pt>
                <c:pt idx="629">
                  <c:v>1.014</c:v>
                </c:pt>
                <c:pt idx="630">
                  <c:v>1.014</c:v>
                </c:pt>
                <c:pt idx="631">
                  <c:v>1.012</c:v>
                </c:pt>
                <c:pt idx="632">
                  <c:v>1.006</c:v>
                </c:pt>
                <c:pt idx="633">
                  <c:v>1.004</c:v>
                </c:pt>
                <c:pt idx="634">
                  <c:v>0.95899999999999996</c:v>
                </c:pt>
                <c:pt idx="635">
                  <c:v>0.95799999999999996</c:v>
                </c:pt>
                <c:pt idx="636">
                  <c:v>0.96099999999999997</c:v>
                </c:pt>
                <c:pt idx="637">
                  <c:v>0.96099999999999997</c:v>
                </c:pt>
                <c:pt idx="638">
                  <c:v>0.96</c:v>
                </c:pt>
                <c:pt idx="639">
                  <c:v>0.97799999999999998</c:v>
                </c:pt>
                <c:pt idx="640">
                  <c:v>0.97599999999999998</c:v>
                </c:pt>
                <c:pt idx="641">
                  <c:v>0.97</c:v>
                </c:pt>
                <c:pt idx="642">
                  <c:v>0.96799999999999997</c:v>
                </c:pt>
                <c:pt idx="643">
                  <c:v>0.95899999999999996</c:v>
                </c:pt>
                <c:pt idx="644">
                  <c:v>0.95699999999999996</c:v>
                </c:pt>
                <c:pt idx="645">
                  <c:v>0.95699999999999996</c:v>
                </c:pt>
                <c:pt idx="646">
                  <c:v>0.95099999999999996</c:v>
                </c:pt>
                <c:pt idx="647">
                  <c:v>0.94799999999999995</c:v>
                </c:pt>
                <c:pt idx="648">
                  <c:v>0.94399999999999995</c:v>
                </c:pt>
                <c:pt idx="649">
                  <c:v>0.93400000000000005</c:v>
                </c:pt>
                <c:pt idx="650">
                  <c:v>0.93200000000000005</c:v>
                </c:pt>
                <c:pt idx="651">
                  <c:v>0.92500000000000004</c:v>
                </c:pt>
                <c:pt idx="652">
                  <c:v>1.012</c:v>
                </c:pt>
                <c:pt idx="653">
                  <c:v>1.012</c:v>
                </c:pt>
                <c:pt idx="654">
                  <c:v>1.0109999999999999</c:v>
                </c:pt>
                <c:pt idx="655">
                  <c:v>1.0089999999999999</c:v>
                </c:pt>
                <c:pt idx="656">
                  <c:v>0.99099999999999999</c:v>
                </c:pt>
                <c:pt idx="657">
                  <c:v>0.99</c:v>
                </c:pt>
                <c:pt idx="658">
                  <c:v>0.98799999999999999</c:v>
                </c:pt>
                <c:pt idx="659">
                  <c:v>0.98699999999999999</c:v>
                </c:pt>
                <c:pt idx="660">
                  <c:v>0.95299999999999996</c:v>
                </c:pt>
                <c:pt idx="661">
                  <c:v>0.94799999999999995</c:v>
                </c:pt>
                <c:pt idx="662">
                  <c:v>0.94599999999999995</c:v>
                </c:pt>
                <c:pt idx="663">
                  <c:v>0.94699999999999995</c:v>
                </c:pt>
                <c:pt idx="664">
                  <c:v>0.94499999999999995</c:v>
                </c:pt>
                <c:pt idx="665">
                  <c:v>0.94799999999999995</c:v>
                </c:pt>
                <c:pt idx="666">
                  <c:v>0.93100000000000005</c:v>
                </c:pt>
                <c:pt idx="667">
                  <c:v>0.92900000000000005</c:v>
                </c:pt>
                <c:pt idx="668">
                  <c:v>0.92800000000000005</c:v>
                </c:pt>
                <c:pt idx="669">
                  <c:v>0.92600000000000005</c:v>
                </c:pt>
                <c:pt idx="670">
                  <c:v>0.92400000000000004</c:v>
                </c:pt>
                <c:pt idx="671">
                  <c:v>0.92</c:v>
                </c:pt>
                <c:pt idx="672">
                  <c:v>0.91800000000000004</c:v>
                </c:pt>
                <c:pt idx="673">
                  <c:v>0.89600000000000002</c:v>
                </c:pt>
                <c:pt idx="674">
                  <c:v>0.89500000000000002</c:v>
                </c:pt>
                <c:pt idx="675">
                  <c:v>0.88900000000000001</c:v>
                </c:pt>
                <c:pt idx="676">
                  <c:v>0.85199999999999998</c:v>
                </c:pt>
                <c:pt idx="677">
                  <c:v>0.85099999999999998</c:v>
                </c:pt>
                <c:pt idx="678">
                  <c:v>0.85099999999999998</c:v>
                </c:pt>
                <c:pt idx="679">
                  <c:v>0.84899999999999998</c:v>
                </c:pt>
                <c:pt idx="680">
                  <c:v>0.84799999999999998</c:v>
                </c:pt>
                <c:pt idx="681">
                  <c:v>0.83799999999999997</c:v>
                </c:pt>
                <c:pt idx="682">
                  <c:v>0.83599999999999997</c:v>
                </c:pt>
                <c:pt idx="683">
                  <c:v>0.83399999999999996</c:v>
                </c:pt>
                <c:pt idx="684">
                  <c:v>0.81799999999999995</c:v>
                </c:pt>
                <c:pt idx="685">
                  <c:v>0.81599999999999995</c:v>
                </c:pt>
                <c:pt idx="686">
                  <c:v>0.81100000000000005</c:v>
                </c:pt>
                <c:pt idx="687">
                  <c:v>0.79300000000000004</c:v>
                </c:pt>
                <c:pt idx="688">
                  <c:v>0.79100000000000004</c:v>
                </c:pt>
                <c:pt idx="689">
                  <c:v>0.79</c:v>
                </c:pt>
                <c:pt idx="690">
                  <c:v>0.78800000000000003</c:v>
                </c:pt>
                <c:pt idx="691">
                  <c:v>0.78300000000000003</c:v>
                </c:pt>
                <c:pt idx="692">
                  <c:v>0.78900000000000003</c:v>
                </c:pt>
                <c:pt idx="693">
                  <c:v>0.78700000000000003</c:v>
                </c:pt>
                <c:pt idx="694">
                  <c:v>0.78500000000000003</c:v>
                </c:pt>
                <c:pt idx="695">
                  <c:v>0.78300000000000003</c:v>
                </c:pt>
                <c:pt idx="696">
                  <c:v>0.77900000000000003</c:v>
                </c:pt>
                <c:pt idx="697">
                  <c:v>0.77700000000000002</c:v>
                </c:pt>
                <c:pt idx="698">
                  <c:v>0.78</c:v>
                </c:pt>
                <c:pt idx="699">
                  <c:v>0.77800000000000002</c:v>
                </c:pt>
                <c:pt idx="700">
                  <c:v>0.77700000000000002</c:v>
                </c:pt>
                <c:pt idx="701">
                  <c:v>0.77100000000000002</c:v>
                </c:pt>
                <c:pt idx="702">
                  <c:v>0.76900000000000002</c:v>
                </c:pt>
                <c:pt idx="703">
                  <c:v>0.76800000000000002</c:v>
                </c:pt>
                <c:pt idx="704">
                  <c:v>0.76600000000000001</c:v>
                </c:pt>
                <c:pt idx="705">
                  <c:v>0.76400000000000001</c:v>
                </c:pt>
                <c:pt idx="706">
                  <c:v>0.75900000000000001</c:v>
                </c:pt>
                <c:pt idx="707">
                  <c:v>0.75700000000000001</c:v>
                </c:pt>
                <c:pt idx="708">
                  <c:v>0.755</c:v>
                </c:pt>
                <c:pt idx="709">
                  <c:v>0.75800000000000001</c:v>
                </c:pt>
                <c:pt idx="710">
                  <c:v>0.749</c:v>
                </c:pt>
                <c:pt idx="711">
                  <c:v>0.74199999999999999</c:v>
                </c:pt>
                <c:pt idx="712">
                  <c:v>0.74</c:v>
                </c:pt>
                <c:pt idx="713">
                  <c:v>0.73799999999999999</c:v>
                </c:pt>
                <c:pt idx="714">
                  <c:v>0.73799999999999999</c:v>
                </c:pt>
                <c:pt idx="715">
                  <c:v>0.73599999999999999</c:v>
                </c:pt>
                <c:pt idx="716">
                  <c:v>0.73499999999999999</c:v>
                </c:pt>
                <c:pt idx="717">
                  <c:v>0.72899999999999998</c:v>
                </c:pt>
                <c:pt idx="718">
                  <c:v>0.72699999999999998</c:v>
                </c:pt>
                <c:pt idx="719">
                  <c:v>0.72799999999999998</c:v>
                </c:pt>
                <c:pt idx="720">
                  <c:v>0.72599999999999998</c:v>
                </c:pt>
                <c:pt idx="721">
                  <c:v>0.72399999999999998</c:v>
                </c:pt>
                <c:pt idx="722">
                  <c:v>0.72399999999999998</c:v>
                </c:pt>
                <c:pt idx="723">
                  <c:v>0.72</c:v>
                </c:pt>
                <c:pt idx="724">
                  <c:v>0.72</c:v>
                </c:pt>
                <c:pt idx="725">
                  <c:v>0.72799999999999998</c:v>
                </c:pt>
                <c:pt idx="726">
                  <c:v>0.72599999999999998</c:v>
                </c:pt>
                <c:pt idx="727">
                  <c:v>0.72</c:v>
                </c:pt>
                <c:pt idx="728">
                  <c:v>0.72899999999999998</c:v>
                </c:pt>
                <c:pt idx="729">
                  <c:v>0.72899999999999998</c:v>
                </c:pt>
                <c:pt idx="730">
                  <c:v>0.72699999999999998</c:v>
                </c:pt>
                <c:pt idx="731">
                  <c:v>0.72499999999999998</c:v>
                </c:pt>
                <c:pt idx="732">
                  <c:v>0.72299999999999998</c:v>
                </c:pt>
                <c:pt idx="733">
                  <c:v>0.71699999999999997</c:v>
                </c:pt>
                <c:pt idx="734">
                  <c:v>0.71499999999999997</c:v>
                </c:pt>
                <c:pt idx="735">
                  <c:v>0.71299999999999997</c:v>
                </c:pt>
                <c:pt idx="736">
                  <c:v>0.68100000000000005</c:v>
                </c:pt>
                <c:pt idx="737">
                  <c:v>0.67600000000000005</c:v>
                </c:pt>
                <c:pt idx="738">
                  <c:v>0.67500000000000004</c:v>
                </c:pt>
                <c:pt idx="739">
                  <c:v>0.67300000000000004</c:v>
                </c:pt>
                <c:pt idx="740">
                  <c:v>0.67100000000000004</c:v>
                </c:pt>
                <c:pt idx="741">
                  <c:v>0.66900000000000004</c:v>
                </c:pt>
                <c:pt idx="742">
                  <c:v>0.65700000000000003</c:v>
                </c:pt>
                <c:pt idx="743">
                  <c:v>0.65500000000000003</c:v>
                </c:pt>
                <c:pt idx="744">
                  <c:v>0.65400000000000003</c:v>
                </c:pt>
                <c:pt idx="745">
                  <c:v>0.65300000000000002</c:v>
                </c:pt>
                <c:pt idx="746">
                  <c:v>0.65100000000000002</c:v>
                </c:pt>
                <c:pt idx="747">
                  <c:v>0.64900000000000002</c:v>
                </c:pt>
                <c:pt idx="748">
                  <c:v>0.64900000000000002</c:v>
                </c:pt>
                <c:pt idx="749">
                  <c:v>0.64500000000000002</c:v>
                </c:pt>
                <c:pt idx="750">
                  <c:v>0.64300000000000002</c:v>
                </c:pt>
                <c:pt idx="751">
                  <c:v>0.64200000000000002</c:v>
                </c:pt>
                <c:pt idx="752">
                  <c:v>0.628</c:v>
                </c:pt>
                <c:pt idx="753">
                  <c:v>0.626</c:v>
                </c:pt>
                <c:pt idx="754">
                  <c:v>0.624</c:v>
                </c:pt>
                <c:pt idx="755">
                  <c:v>0.622</c:v>
                </c:pt>
                <c:pt idx="756">
                  <c:v>0.62</c:v>
                </c:pt>
                <c:pt idx="757">
                  <c:v>0.61199999999999999</c:v>
                </c:pt>
                <c:pt idx="758">
                  <c:v>0.61199999999999999</c:v>
                </c:pt>
                <c:pt idx="759">
                  <c:v>0.60799999999999998</c:v>
                </c:pt>
                <c:pt idx="760">
                  <c:v>0.60599999999999998</c:v>
                </c:pt>
                <c:pt idx="761">
                  <c:v>0.6</c:v>
                </c:pt>
                <c:pt idx="762">
                  <c:v>0.6</c:v>
                </c:pt>
                <c:pt idx="763">
                  <c:v>0.64300000000000002</c:v>
                </c:pt>
                <c:pt idx="764">
                  <c:v>0.64100000000000001</c:v>
                </c:pt>
                <c:pt idx="765">
                  <c:v>0.63600000000000001</c:v>
                </c:pt>
                <c:pt idx="766">
                  <c:v>0.63</c:v>
                </c:pt>
                <c:pt idx="767">
                  <c:v>0.55800000000000005</c:v>
                </c:pt>
                <c:pt idx="768">
                  <c:v>0.55600000000000005</c:v>
                </c:pt>
                <c:pt idx="769">
                  <c:v>0.55500000000000005</c:v>
                </c:pt>
                <c:pt idx="770">
                  <c:v>0.55500000000000005</c:v>
                </c:pt>
                <c:pt idx="771">
                  <c:v>0.54800000000000004</c:v>
                </c:pt>
                <c:pt idx="772">
                  <c:v>0.53600000000000003</c:v>
                </c:pt>
                <c:pt idx="773">
                  <c:v>0.53600000000000003</c:v>
                </c:pt>
                <c:pt idx="774">
                  <c:v>0.498</c:v>
                </c:pt>
                <c:pt idx="775">
                  <c:v>0.53600000000000003</c:v>
                </c:pt>
                <c:pt idx="776">
                  <c:v>0.53600000000000003</c:v>
                </c:pt>
                <c:pt idx="777">
                  <c:v>0.53400000000000003</c:v>
                </c:pt>
                <c:pt idx="778">
                  <c:v>0.52800000000000002</c:v>
                </c:pt>
                <c:pt idx="779">
                  <c:v>0.52600000000000002</c:v>
                </c:pt>
                <c:pt idx="780">
                  <c:v>0.52400000000000002</c:v>
                </c:pt>
                <c:pt idx="781">
                  <c:v>0.52200000000000002</c:v>
                </c:pt>
                <c:pt idx="782">
                  <c:v>0.52</c:v>
                </c:pt>
                <c:pt idx="783">
                  <c:v>0.51400000000000001</c:v>
                </c:pt>
                <c:pt idx="784">
                  <c:v>0.51300000000000001</c:v>
                </c:pt>
                <c:pt idx="785">
                  <c:v>0.51100000000000001</c:v>
                </c:pt>
                <c:pt idx="786">
                  <c:v>0.50800000000000001</c:v>
                </c:pt>
                <c:pt idx="787">
                  <c:v>0.499</c:v>
                </c:pt>
                <c:pt idx="788">
                  <c:v>0.499</c:v>
                </c:pt>
                <c:pt idx="789">
                  <c:v>0.504</c:v>
                </c:pt>
                <c:pt idx="790">
                  <c:v>0.48599999999999999</c:v>
                </c:pt>
                <c:pt idx="791">
                  <c:v>0.48399999999999999</c:v>
                </c:pt>
                <c:pt idx="792">
                  <c:v>0.48199999999999998</c:v>
                </c:pt>
                <c:pt idx="793">
                  <c:v>0.47799999999999998</c:v>
                </c:pt>
                <c:pt idx="794">
                  <c:v>0.47599999999999998</c:v>
                </c:pt>
                <c:pt idx="795">
                  <c:v>0.47399999999999998</c:v>
                </c:pt>
                <c:pt idx="796">
                  <c:v>0.47199999999999998</c:v>
                </c:pt>
                <c:pt idx="797">
                  <c:v>0.47</c:v>
                </c:pt>
                <c:pt idx="798">
                  <c:v>0.46400000000000002</c:v>
                </c:pt>
                <c:pt idx="799">
                  <c:v>0.46400000000000002</c:v>
                </c:pt>
                <c:pt idx="800">
                  <c:v>0.46200000000000002</c:v>
                </c:pt>
                <c:pt idx="801">
                  <c:v>0.46</c:v>
                </c:pt>
                <c:pt idx="802">
                  <c:v>0.45700000000000002</c:v>
                </c:pt>
                <c:pt idx="803">
                  <c:v>0.45900000000000002</c:v>
                </c:pt>
                <c:pt idx="804">
                  <c:v>0.45800000000000002</c:v>
                </c:pt>
                <c:pt idx="805">
                  <c:v>0.45500000000000002</c:v>
                </c:pt>
                <c:pt idx="806">
                  <c:v>0.45300000000000001</c:v>
                </c:pt>
                <c:pt idx="807">
                  <c:v>0.45</c:v>
                </c:pt>
                <c:pt idx="808">
                  <c:v>0.44400000000000001</c:v>
                </c:pt>
                <c:pt idx="809">
                  <c:v>0.442</c:v>
                </c:pt>
                <c:pt idx="810">
                  <c:v>0.44</c:v>
                </c:pt>
                <c:pt idx="811">
                  <c:v>0.438</c:v>
                </c:pt>
                <c:pt idx="812">
                  <c:v>0.435</c:v>
                </c:pt>
                <c:pt idx="813">
                  <c:v>0.42899999999999999</c:v>
                </c:pt>
                <c:pt idx="814">
                  <c:v>0.42499999999999999</c:v>
                </c:pt>
                <c:pt idx="815">
                  <c:v>0.42299999999999999</c:v>
                </c:pt>
                <c:pt idx="816">
                  <c:v>0.41799999999999998</c:v>
                </c:pt>
                <c:pt idx="817">
                  <c:v>0.41599999999999998</c:v>
                </c:pt>
                <c:pt idx="818">
                  <c:v>0.41099999999999998</c:v>
                </c:pt>
                <c:pt idx="819">
                  <c:v>0.40899999999999997</c:v>
                </c:pt>
                <c:pt idx="820">
                  <c:v>0.41299999999999998</c:v>
                </c:pt>
                <c:pt idx="821">
                  <c:v>0.41</c:v>
                </c:pt>
                <c:pt idx="822">
                  <c:v>0.40799999999999997</c:v>
                </c:pt>
                <c:pt idx="823">
                  <c:v>0.44700000000000001</c:v>
                </c:pt>
                <c:pt idx="824">
                  <c:v>0.44500000000000001</c:v>
                </c:pt>
                <c:pt idx="825">
                  <c:v>0.442</c:v>
                </c:pt>
                <c:pt idx="826">
                  <c:v>0.44</c:v>
                </c:pt>
                <c:pt idx="827">
                  <c:v>0.438</c:v>
                </c:pt>
                <c:pt idx="828">
                  <c:v>0.443</c:v>
                </c:pt>
                <c:pt idx="829">
                  <c:v>0.441</c:v>
                </c:pt>
                <c:pt idx="830">
                  <c:v>0.41699999999999998</c:v>
                </c:pt>
                <c:pt idx="831">
                  <c:v>0.41499999999999998</c:v>
                </c:pt>
                <c:pt idx="832">
                  <c:v>0.41299999999999998</c:v>
                </c:pt>
                <c:pt idx="833">
                  <c:v>0.40600000000000003</c:v>
                </c:pt>
                <c:pt idx="834">
                  <c:v>0.40400000000000003</c:v>
                </c:pt>
                <c:pt idx="835">
                  <c:v>0.40200000000000002</c:v>
                </c:pt>
                <c:pt idx="836">
                  <c:v>0.39900000000000002</c:v>
                </c:pt>
                <c:pt idx="837">
                  <c:v>0.16400000000000001</c:v>
                </c:pt>
                <c:pt idx="838">
                  <c:v>0.159</c:v>
                </c:pt>
                <c:pt idx="839">
                  <c:v>0.156</c:v>
                </c:pt>
                <c:pt idx="840">
                  <c:v>0.153</c:v>
                </c:pt>
                <c:pt idx="841">
                  <c:v>0.152</c:v>
                </c:pt>
                <c:pt idx="842">
                  <c:v>0.153</c:v>
                </c:pt>
                <c:pt idx="843">
                  <c:v>0.152</c:v>
                </c:pt>
                <c:pt idx="844">
                  <c:v>0.15</c:v>
                </c:pt>
                <c:pt idx="845">
                  <c:v>0.14699999999999999</c:v>
                </c:pt>
                <c:pt idx="846">
                  <c:v>0.14299999999999999</c:v>
                </c:pt>
                <c:pt idx="847">
                  <c:v>0.13900000000000001</c:v>
                </c:pt>
                <c:pt idx="848">
                  <c:v>0.13600000000000001</c:v>
                </c:pt>
                <c:pt idx="849">
                  <c:v>0.13300000000000001</c:v>
                </c:pt>
                <c:pt idx="850">
                  <c:v>0.129</c:v>
                </c:pt>
                <c:pt idx="851">
                  <c:v>0.125</c:v>
                </c:pt>
                <c:pt idx="852">
                  <c:v>0.122</c:v>
                </c:pt>
                <c:pt idx="853">
                  <c:v>0.11899999999999999</c:v>
                </c:pt>
                <c:pt idx="854">
                  <c:v>0.11600000000000001</c:v>
                </c:pt>
                <c:pt idx="855">
                  <c:v>0.113</c:v>
                </c:pt>
                <c:pt idx="856">
                  <c:v>0.114</c:v>
                </c:pt>
                <c:pt idx="857">
                  <c:v>0.12</c:v>
                </c:pt>
                <c:pt idx="858">
                  <c:v>0.127</c:v>
                </c:pt>
                <c:pt idx="859">
                  <c:v>0.13500000000000001</c:v>
                </c:pt>
                <c:pt idx="860">
                  <c:v>0.14699999999999999</c:v>
                </c:pt>
                <c:pt idx="861">
                  <c:v>0.16200000000000001</c:v>
                </c:pt>
                <c:pt idx="862">
                  <c:v>0.17399999999999999</c:v>
                </c:pt>
                <c:pt idx="863">
                  <c:v>0.187</c:v>
                </c:pt>
                <c:pt idx="864">
                  <c:v>0.20399999999999999</c:v>
                </c:pt>
                <c:pt idx="865">
                  <c:v>0.221</c:v>
                </c:pt>
                <c:pt idx="866">
                  <c:v>0.221</c:v>
                </c:pt>
                <c:pt idx="867">
                  <c:v>0.23799999999999999</c:v>
                </c:pt>
                <c:pt idx="868">
                  <c:v>0.25600000000000001</c:v>
                </c:pt>
                <c:pt idx="869">
                  <c:v>0.27200000000000002</c:v>
                </c:pt>
                <c:pt idx="870">
                  <c:v>0.28699999999999998</c:v>
                </c:pt>
                <c:pt idx="871">
                  <c:v>0.30499999999999999</c:v>
                </c:pt>
                <c:pt idx="872">
                  <c:v>0.31900000000000001</c:v>
                </c:pt>
                <c:pt idx="873">
                  <c:v>0.33200000000000002</c:v>
                </c:pt>
                <c:pt idx="874">
                  <c:v>0.34399999999999997</c:v>
                </c:pt>
                <c:pt idx="875">
                  <c:v>0.35599999999999998</c:v>
                </c:pt>
                <c:pt idx="876">
                  <c:v>0.36699999999999999</c:v>
                </c:pt>
                <c:pt idx="877">
                  <c:v>0.374</c:v>
                </c:pt>
                <c:pt idx="878">
                  <c:v>0.38200000000000001</c:v>
                </c:pt>
                <c:pt idx="879">
                  <c:v>0.39300000000000002</c:v>
                </c:pt>
                <c:pt idx="880">
                  <c:v>0.39300000000000002</c:v>
                </c:pt>
                <c:pt idx="881">
                  <c:v>0.40600000000000003</c:v>
                </c:pt>
                <c:pt idx="882">
                  <c:v>0.41499999999999998</c:v>
                </c:pt>
                <c:pt idx="883">
                  <c:v>0.42399999999999999</c:v>
                </c:pt>
                <c:pt idx="884">
                  <c:v>0.437</c:v>
                </c:pt>
                <c:pt idx="885">
                  <c:v>0.44900000000000001</c:v>
                </c:pt>
                <c:pt idx="886">
                  <c:v>0.45600000000000002</c:v>
                </c:pt>
                <c:pt idx="887">
                  <c:v>0.46300000000000002</c:v>
                </c:pt>
                <c:pt idx="888">
                  <c:v>0.47</c:v>
                </c:pt>
                <c:pt idx="889">
                  <c:v>0.47799999999999998</c:v>
                </c:pt>
                <c:pt idx="890">
                  <c:v>0.48599999999999999</c:v>
                </c:pt>
                <c:pt idx="891">
                  <c:v>0.49399999999999999</c:v>
                </c:pt>
                <c:pt idx="892">
                  <c:v>0.502</c:v>
                </c:pt>
                <c:pt idx="893">
                  <c:v>0.51200000000000001</c:v>
                </c:pt>
                <c:pt idx="894">
                  <c:v>0.53700000000000003</c:v>
                </c:pt>
                <c:pt idx="895">
                  <c:v>0.54800000000000004</c:v>
                </c:pt>
                <c:pt idx="896">
                  <c:v>0.56000000000000005</c:v>
                </c:pt>
                <c:pt idx="897">
                  <c:v>0.57199999999999995</c:v>
                </c:pt>
                <c:pt idx="898">
                  <c:v>0.58299999999999996</c:v>
                </c:pt>
                <c:pt idx="899">
                  <c:v>0.59</c:v>
                </c:pt>
                <c:pt idx="900">
                  <c:v>0.59599999999999997</c:v>
                </c:pt>
                <c:pt idx="901">
                  <c:v>0.59799999999999998</c:v>
                </c:pt>
                <c:pt idx="902">
                  <c:v>0.59799999999999998</c:v>
                </c:pt>
                <c:pt idx="903">
                  <c:v>0.59499999999999997</c:v>
                </c:pt>
                <c:pt idx="904">
                  <c:v>0.58699999999999997</c:v>
                </c:pt>
                <c:pt idx="905">
                  <c:v>0.58399999999999996</c:v>
                </c:pt>
                <c:pt idx="906">
                  <c:v>0.58299999999999996</c:v>
                </c:pt>
                <c:pt idx="907">
                  <c:v>0.58499999999999996</c:v>
                </c:pt>
                <c:pt idx="908">
                  <c:v>0.58499999999999996</c:v>
                </c:pt>
                <c:pt idx="909">
                  <c:v>0.58199999999999996</c:v>
                </c:pt>
                <c:pt idx="910">
                  <c:v>0.57999999999999996</c:v>
                </c:pt>
                <c:pt idx="911">
                  <c:v>0.57799999999999996</c:v>
                </c:pt>
                <c:pt idx="912">
                  <c:v>0.57099999999999995</c:v>
                </c:pt>
                <c:pt idx="913">
                  <c:v>0.56399999999999995</c:v>
                </c:pt>
                <c:pt idx="914">
                  <c:v>0.55800000000000005</c:v>
                </c:pt>
                <c:pt idx="915">
                  <c:v>0.55100000000000005</c:v>
                </c:pt>
                <c:pt idx="916">
                  <c:v>0.54300000000000004</c:v>
                </c:pt>
                <c:pt idx="917">
                  <c:v>0.53500000000000003</c:v>
                </c:pt>
                <c:pt idx="918">
                  <c:v>0.52900000000000003</c:v>
                </c:pt>
                <c:pt idx="919">
                  <c:v>0.52200000000000002</c:v>
                </c:pt>
                <c:pt idx="920">
                  <c:v>0.51100000000000001</c:v>
                </c:pt>
                <c:pt idx="921">
                  <c:v>0.501</c:v>
                </c:pt>
                <c:pt idx="922">
                  <c:v>0.49199999999999999</c:v>
                </c:pt>
                <c:pt idx="923">
                  <c:v>0.48399999999999999</c:v>
                </c:pt>
                <c:pt idx="924">
                  <c:v>0.48</c:v>
                </c:pt>
                <c:pt idx="925">
                  <c:v>0.48099999999999998</c:v>
                </c:pt>
                <c:pt idx="926">
                  <c:v>0.47299999999999998</c:v>
                </c:pt>
                <c:pt idx="927">
                  <c:v>0.46300000000000002</c:v>
                </c:pt>
                <c:pt idx="928">
                  <c:v>0.45300000000000001</c:v>
                </c:pt>
                <c:pt idx="929">
                  <c:v>0.44500000000000001</c:v>
                </c:pt>
                <c:pt idx="930">
                  <c:v>0.438</c:v>
                </c:pt>
                <c:pt idx="931">
                  <c:v>0.433</c:v>
                </c:pt>
                <c:pt idx="932">
                  <c:v>0.42899999999999999</c:v>
                </c:pt>
                <c:pt idx="933">
                  <c:v>0.42499999999999999</c:v>
                </c:pt>
                <c:pt idx="934">
                  <c:v>0.42199999999999999</c:v>
                </c:pt>
                <c:pt idx="935">
                  <c:v>0.41699999999999998</c:v>
                </c:pt>
                <c:pt idx="936">
                  <c:v>0.41499999999999998</c:v>
                </c:pt>
                <c:pt idx="937">
                  <c:v>0.41299999999999998</c:v>
                </c:pt>
                <c:pt idx="938">
                  <c:v>0.41299999999999998</c:v>
                </c:pt>
                <c:pt idx="939">
                  <c:v>0.41499999999999998</c:v>
                </c:pt>
                <c:pt idx="940">
                  <c:v>0.41799999999999998</c:v>
                </c:pt>
                <c:pt idx="941">
                  <c:v>0.42099999999999999</c:v>
                </c:pt>
                <c:pt idx="942">
                  <c:v>0.42599999999999999</c:v>
                </c:pt>
                <c:pt idx="943">
                  <c:v>0.433</c:v>
                </c:pt>
                <c:pt idx="944">
                  <c:v>0.437</c:v>
                </c:pt>
                <c:pt idx="945">
                  <c:v>0.439</c:v>
                </c:pt>
                <c:pt idx="946">
                  <c:v>0.44</c:v>
                </c:pt>
                <c:pt idx="947">
                  <c:v>0.441</c:v>
                </c:pt>
                <c:pt idx="948">
                  <c:v>0.443</c:v>
                </c:pt>
                <c:pt idx="949">
                  <c:v>0.44700000000000001</c:v>
                </c:pt>
                <c:pt idx="950">
                  <c:v>0.44900000000000001</c:v>
                </c:pt>
                <c:pt idx="951">
                  <c:v>0.45</c:v>
                </c:pt>
                <c:pt idx="952">
                  <c:v>0.45100000000000001</c:v>
                </c:pt>
                <c:pt idx="953">
                  <c:v>0.49399999999999999</c:v>
                </c:pt>
                <c:pt idx="954">
                  <c:v>0.497</c:v>
                </c:pt>
                <c:pt idx="955">
                  <c:v>0.503</c:v>
                </c:pt>
                <c:pt idx="956">
                  <c:v>0.504</c:v>
                </c:pt>
                <c:pt idx="957">
                  <c:v>0.50600000000000001</c:v>
                </c:pt>
                <c:pt idx="958">
                  <c:v>0.498</c:v>
                </c:pt>
                <c:pt idx="959">
                  <c:v>0.48799999999999999</c:v>
                </c:pt>
                <c:pt idx="960">
                  <c:v>0.47499999999999998</c:v>
                </c:pt>
                <c:pt idx="961">
                  <c:v>0.46200000000000002</c:v>
                </c:pt>
                <c:pt idx="962">
                  <c:v>0.45700000000000002</c:v>
                </c:pt>
                <c:pt idx="963">
                  <c:v>0.45200000000000001</c:v>
                </c:pt>
                <c:pt idx="964">
                  <c:v>0.44900000000000001</c:v>
                </c:pt>
                <c:pt idx="965">
                  <c:v>0.44900000000000001</c:v>
                </c:pt>
                <c:pt idx="966">
                  <c:v>0.44600000000000001</c:v>
                </c:pt>
                <c:pt idx="967">
                  <c:v>0.44500000000000001</c:v>
                </c:pt>
                <c:pt idx="968">
                  <c:v>0.443</c:v>
                </c:pt>
                <c:pt idx="969">
                  <c:v>0.441</c:v>
                </c:pt>
                <c:pt idx="970">
                  <c:v>0.438</c:v>
                </c:pt>
                <c:pt idx="971">
                  <c:v>0.432</c:v>
                </c:pt>
                <c:pt idx="972">
                  <c:v>0.42399999999999999</c:v>
                </c:pt>
                <c:pt idx="973">
                  <c:v>0.42</c:v>
                </c:pt>
                <c:pt idx="974">
                  <c:v>0.41699999999999998</c:v>
                </c:pt>
                <c:pt idx="975">
                  <c:v>0.41599999999999998</c:v>
                </c:pt>
                <c:pt idx="976">
                  <c:v>0.41599999999999998</c:v>
                </c:pt>
                <c:pt idx="977">
                  <c:v>0.41399999999999998</c:v>
                </c:pt>
                <c:pt idx="978">
                  <c:v>0.40799999999999997</c:v>
                </c:pt>
                <c:pt idx="979">
                  <c:v>0.40799999999999997</c:v>
                </c:pt>
                <c:pt idx="980">
                  <c:v>0.40100000000000002</c:v>
                </c:pt>
                <c:pt idx="981">
                  <c:v>0.39400000000000002</c:v>
                </c:pt>
                <c:pt idx="982">
                  <c:v>0.38800000000000001</c:v>
                </c:pt>
                <c:pt idx="983">
                  <c:v>0.38400000000000001</c:v>
                </c:pt>
                <c:pt idx="984">
                  <c:v>0.38300000000000001</c:v>
                </c:pt>
                <c:pt idx="985">
                  <c:v>0.38200000000000001</c:v>
                </c:pt>
                <c:pt idx="986">
                  <c:v>0.379</c:v>
                </c:pt>
                <c:pt idx="987">
                  <c:v>0.38200000000000001</c:v>
                </c:pt>
                <c:pt idx="988">
                  <c:v>0.38200000000000001</c:v>
                </c:pt>
                <c:pt idx="989">
                  <c:v>0.38200000000000001</c:v>
                </c:pt>
                <c:pt idx="990">
                  <c:v>0.38100000000000001</c:v>
                </c:pt>
                <c:pt idx="991">
                  <c:v>0.38</c:v>
                </c:pt>
                <c:pt idx="992">
                  <c:v>0.379</c:v>
                </c:pt>
                <c:pt idx="993">
                  <c:v>0.378</c:v>
                </c:pt>
                <c:pt idx="994">
                  <c:v>0.375</c:v>
                </c:pt>
                <c:pt idx="995">
                  <c:v>0.372</c:v>
                </c:pt>
                <c:pt idx="996">
                  <c:v>0.36599999999999999</c:v>
                </c:pt>
                <c:pt idx="997">
                  <c:v>0.36</c:v>
                </c:pt>
                <c:pt idx="998">
                  <c:v>0.35699999999999998</c:v>
                </c:pt>
                <c:pt idx="999">
                  <c:v>0.35499999999999998</c:v>
                </c:pt>
                <c:pt idx="1000">
                  <c:v>0.35499999999999998</c:v>
                </c:pt>
                <c:pt idx="1001">
                  <c:v>0.35499999999999998</c:v>
                </c:pt>
                <c:pt idx="1002">
                  <c:v>0.35299999999999998</c:v>
                </c:pt>
                <c:pt idx="1003">
                  <c:v>0.34899999999999998</c:v>
                </c:pt>
                <c:pt idx="1004">
                  <c:v>0.34499999999999997</c:v>
                </c:pt>
                <c:pt idx="1005">
                  <c:v>0.34100000000000003</c:v>
                </c:pt>
                <c:pt idx="1006">
                  <c:v>0.33600000000000002</c:v>
                </c:pt>
                <c:pt idx="1007">
                  <c:v>0.33200000000000002</c:v>
                </c:pt>
                <c:pt idx="1008">
                  <c:v>0.33400000000000002</c:v>
                </c:pt>
                <c:pt idx="1009">
                  <c:v>0.33100000000000002</c:v>
                </c:pt>
                <c:pt idx="1010">
                  <c:v>0.33100000000000002</c:v>
                </c:pt>
                <c:pt idx="1011">
                  <c:v>0.32900000000000001</c:v>
                </c:pt>
                <c:pt idx="1012">
                  <c:v>0.32700000000000001</c:v>
                </c:pt>
                <c:pt idx="1013">
                  <c:v>0.32500000000000001</c:v>
                </c:pt>
                <c:pt idx="1014">
                  <c:v>0.32400000000000001</c:v>
                </c:pt>
                <c:pt idx="1015">
                  <c:v>0.32600000000000001</c:v>
                </c:pt>
                <c:pt idx="1016">
                  <c:v>0.33</c:v>
                </c:pt>
                <c:pt idx="1017">
                  <c:v>0.33400000000000002</c:v>
                </c:pt>
                <c:pt idx="1018">
                  <c:v>0.33500000000000002</c:v>
                </c:pt>
                <c:pt idx="1019">
                  <c:v>0.33700000000000002</c:v>
                </c:pt>
                <c:pt idx="1020">
                  <c:v>0.33900000000000002</c:v>
                </c:pt>
                <c:pt idx="1021">
                  <c:v>0.34399999999999997</c:v>
                </c:pt>
                <c:pt idx="1022">
                  <c:v>0.34799999999999998</c:v>
                </c:pt>
                <c:pt idx="1023">
                  <c:v>0.35399999999999998</c:v>
                </c:pt>
                <c:pt idx="1024">
                  <c:v>0.36099999999999999</c:v>
                </c:pt>
                <c:pt idx="1025">
                  <c:v>0.36499999999999999</c:v>
                </c:pt>
                <c:pt idx="1026">
                  <c:v>0.36799999999999999</c:v>
                </c:pt>
                <c:pt idx="1027">
                  <c:v>0.373</c:v>
                </c:pt>
                <c:pt idx="1028">
                  <c:v>0.373</c:v>
                </c:pt>
                <c:pt idx="1029">
                  <c:v>0.36899999999999999</c:v>
                </c:pt>
                <c:pt idx="1030">
                  <c:v>0.36599999999999999</c:v>
                </c:pt>
                <c:pt idx="1031">
                  <c:v>0.36699999999999999</c:v>
                </c:pt>
                <c:pt idx="1032">
                  <c:v>0.36599999999999999</c:v>
                </c:pt>
                <c:pt idx="1033">
                  <c:v>0.372</c:v>
                </c:pt>
                <c:pt idx="1034">
                  <c:v>0.371</c:v>
                </c:pt>
                <c:pt idx="1035">
                  <c:v>0.36699999999999999</c:v>
                </c:pt>
                <c:pt idx="1036">
                  <c:v>0.36299999999999999</c:v>
                </c:pt>
                <c:pt idx="1037">
                  <c:v>0.35899999999999999</c:v>
                </c:pt>
                <c:pt idx="1038">
                  <c:v>0.35599999999999998</c:v>
                </c:pt>
                <c:pt idx="1039">
                  <c:v>0.35299999999999998</c:v>
                </c:pt>
                <c:pt idx="1040">
                  <c:v>0.34799999999999998</c:v>
                </c:pt>
                <c:pt idx="1041">
                  <c:v>0.34</c:v>
                </c:pt>
                <c:pt idx="1042">
                  <c:v>0.33200000000000002</c:v>
                </c:pt>
                <c:pt idx="1043">
                  <c:v>0.32300000000000001</c:v>
                </c:pt>
                <c:pt idx="1044">
                  <c:v>0.311</c:v>
                </c:pt>
                <c:pt idx="1045">
                  <c:v>0.30399999999999999</c:v>
                </c:pt>
                <c:pt idx="1046">
                  <c:v>0.29499999999999998</c:v>
                </c:pt>
                <c:pt idx="1047">
                  <c:v>0.28499999999999998</c:v>
                </c:pt>
                <c:pt idx="1048">
                  <c:v>0.27600000000000002</c:v>
                </c:pt>
                <c:pt idx="1049">
                  <c:v>0.26600000000000001</c:v>
                </c:pt>
                <c:pt idx="1050">
                  <c:v>0.255</c:v>
                </c:pt>
                <c:pt idx="1051">
                  <c:v>0.24199999999999999</c:v>
                </c:pt>
                <c:pt idx="1052">
                  <c:v>0.23100000000000001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Rohdaten!$F$1</c:f>
              <c:strCache>
                <c:ptCount val="1"/>
                <c:pt idx="0">
                  <c:v>3Y-Swap</c:v>
                </c:pt>
              </c:strCache>
            </c:strRef>
          </c:tx>
          <c:spPr>
            <a:ln w="25400">
              <a:solidFill>
                <a:srgbClr val="800080"/>
              </a:solidFill>
              <a:prstDash val="solid"/>
            </a:ln>
          </c:spPr>
          <c:marker>
            <c:symbol val="none"/>
          </c:marker>
          <c:cat>
            <c:numRef>
              <c:f>Rohdaten!$A$2:$A$1054</c:f>
              <c:numCache>
                <c:formatCode>m/d/yyyy</c:formatCode>
                <c:ptCount val="1053"/>
                <c:pt idx="0">
                  <c:v>40890</c:v>
                </c:pt>
                <c:pt idx="1">
                  <c:v>40891</c:v>
                </c:pt>
                <c:pt idx="2">
                  <c:v>40892</c:v>
                </c:pt>
                <c:pt idx="3">
                  <c:v>40893</c:v>
                </c:pt>
                <c:pt idx="4">
                  <c:v>40896</c:v>
                </c:pt>
                <c:pt idx="5">
                  <c:v>40897</c:v>
                </c:pt>
                <c:pt idx="6">
                  <c:v>40898</c:v>
                </c:pt>
                <c:pt idx="7">
                  <c:v>40899</c:v>
                </c:pt>
                <c:pt idx="8">
                  <c:v>40900</c:v>
                </c:pt>
                <c:pt idx="9">
                  <c:v>40904</c:v>
                </c:pt>
                <c:pt idx="10">
                  <c:v>40905</c:v>
                </c:pt>
                <c:pt idx="11">
                  <c:v>40906</c:v>
                </c:pt>
                <c:pt idx="12">
                  <c:v>40907</c:v>
                </c:pt>
                <c:pt idx="13">
                  <c:v>40910</c:v>
                </c:pt>
                <c:pt idx="14">
                  <c:v>40911</c:v>
                </c:pt>
                <c:pt idx="15">
                  <c:v>40912</c:v>
                </c:pt>
                <c:pt idx="16">
                  <c:v>40913</c:v>
                </c:pt>
                <c:pt idx="17">
                  <c:v>40914</c:v>
                </c:pt>
                <c:pt idx="18">
                  <c:v>40917</c:v>
                </c:pt>
                <c:pt idx="19">
                  <c:v>40918</c:v>
                </c:pt>
                <c:pt idx="20">
                  <c:v>40919</c:v>
                </c:pt>
                <c:pt idx="21">
                  <c:v>40920</c:v>
                </c:pt>
                <c:pt idx="22">
                  <c:v>40921</c:v>
                </c:pt>
                <c:pt idx="23">
                  <c:v>40924</c:v>
                </c:pt>
                <c:pt idx="24">
                  <c:v>40925</c:v>
                </c:pt>
                <c:pt idx="25">
                  <c:v>40926</c:v>
                </c:pt>
                <c:pt idx="26">
                  <c:v>40927</c:v>
                </c:pt>
                <c:pt idx="27">
                  <c:v>40928</c:v>
                </c:pt>
                <c:pt idx="28">
                  <c:v>40931</c:v>
                </c:pt>
                <c:pt idx="29">
                  <c:v>40932</c:v>
                </c:pt>
                <c:pt idx="30">
                  <c:v>40933</c:v>
                </c:pt>
                <c:pt idx="31">
                  <c:v>40934</c:v>
                </c:pt>
                <c:pt idx="32">
                  <c:v>40935</c:v>
                </c:pt>
                <c:pt idx="33">
                  <c:v>40938</c:v>
                </c:pt>
                <c:pt idx="34">
                  <c:v>40939</c:v>
                </c:pt>
                <c:pt idx="35">
                  <c:v>40940</c:v>
                </c:pt>
                <c:pt idx="36">
                  <c:v>40941</c:v>
                </c:pt>
                <c:pt idx="37">
                  <c:v>40942</c:v>
                </c:pt>
                <c:pt idx="38">
                  <c:v>40945</c:v>
                </c:pt>
                <c:pt idx="39">
                  <c:v>40946</c:v>
                </c:pt>
                <c:pt idx="40">
                  <c:v>40947</c:v>
                </c:pt>
                <c:pt idx="41">
                  <c:v>40948</c:v>
                </c:pt>
                <c:pt idx="42">
                  <c:v>40949</c:v>
                </c:pt>
                <c:pt idx="43">
                  <c:v>40952</c:v>
                </c:pt>
                <c:pt idx="44">
                  <c:v>40953</c:v>
                </c:pt>
                <c:pt idx="45">
                  <c:v>40954</c:v>
                </c:pt>
                <c:pt idx="46">
                  <c:v>40955</c:v>
                </c:pt>
                <c:pt idx="47">
                  <c:v>40956</c:v>
                </c:pt>
                <c:pt idx="48">
                  <c:v>40959</c:v>
                </c:pt>
                <c:pt idx="49">
                  <c:v>40960</c:v>
                </c:pt>
                <c:pt idx="50">
                  <c:v>40961</c:v>
                </c:pt>
                <c:pt idx="51">
                  <c:v>40962</c:v>
                </c:pt>
                <c:pt idx="52">
                  <c:v>40963</c:v>
                </c:pt>
                <c:pt idx="53">
                  <c:v>40966</c:v>
                </c:pt>
                <c:pt idx="54">
                  <c:v>40967</c:v>
                </c:pt>
                <c:pt idx="55">
                  <c:v>40968</c:v>
                </c:pt>
                <c:pt idx="56">
                  <c:v>40969</c:v>
                </c:pt>
                <c:pt idx="57">
                  <c:v>40970</c:v>
                </c:pt>
                <c:pt idx="58">
                  <c:v>40973</c:v>
                </c:pt>
                <c:pt idx="59">
                  <c:v>40974</c:v>
                </c:pt>
                <c:pt idx="60">
                  <c:v>40975</c:v>
                </c:pt>
                <c:pt idx="61">
                  <c:v>40976</c:v>
                </c:pt>
                <c:pt idx="62">
                  <c:v>40977</c:v>
                </c:pt>
                <c:pt idx="63">
                  <c:v>40980</c:v>
                </c:pt>
                <c:pt idx="64">
                  <c:v>40981</c:v>
                </c:pt>
                <c:pt idx="65">
                  <c:v>40982</c:v>
                </c:pt>
                <c:pt idx="66">
                  <c:v>40983</c:v>
                </c:pt>
                <c:pt idx="67">
                  <c:v>40984</c:v>
                </c:pt>
                <c:pt idx="68">
                  <c:v>40987</c:v>
                </c:pt>
                <c:pt idx="69">
                  <c:v>40988</c:v>
                </c:pt>
                <c:pt idx="70">
                  <c:v>40989</c:v>
                </c:pt>
                <c:pt idx="71">
                  <c:v>40990</c:v>
                </c:pt>
                <c:pt idx="72">
                  <c:v>40991</c:v>
                </c:pt>
                <c:pt idx="73">
                  <c:v>40994</c:v>
                </c:pt>
                <c:pt idx="74">
                  <c:v>40995</c:v>
                </c:pt>
                <c:pt idx="75">
                  <c:v>40996</c:v>
                </c:pt>
                <c:pt idx="76">
                  <c:v>40997</c:v>
                </c:pt>
                <c:pt idx="77">
                  <c:v>40998</c:v>
                </c:pt>
                <c:pt idx="78">
                  <c:v>41001</c:v>
                </c:pt>
                <c:pt idx="79">
                  <c:v>41002</c:v>
                </c:pt>
                <c:pt idx="80">
                  <c:v>41003</c:v>
                </c:pt>
                <c:pt idx="81">
                  <c:v>41004</c:v>
                </c:pt>
                <c:pt idx="82">
                  <c:v>41009</c:v>
                </c:pt>
                <c:pt idx="83">
                  <c:v>41010</c:v>
                </c:pt>
                <c:pt idx="84">
                  <c:v>41011</c:v>
                </c:pt>
                <c:pt idx="85">
                  <c:v>41012</c:v>
                </c:pt>
                <c:pt idx="86">
                  <c:v>41015</c:v>
                </c:pt>
                <c:pt idx="87">
                  <c:v>41016</c:v>
                </c:pt>
                <c:pt idx="88">
                  <c:v>41017</c:v>
                </c:pt>
                <c:pt idx="89">
                  <c:v>41018</c:v>
                </c:pt>
                <c:pt idx="90">
                  <c:v>41019</c:v>
                </c:pt>
                <c:pt idx="91">
                  <c:v>41022</c:v>
                </c:pt>
                <c:pt idx="92">
                  <c:v>41023</c:v>
                </c:pt>
                <c:pt idx="93">
                  <c:v>41024</c:v>
                </c:pt>
                <c:pt idx="94">
                  <c:v>41025</c:v>
                </c:pt>
                <c:pt idx="95">
                  <c:v>41026</c:v>
                </c:pt>
                <c:pt idx="96">
                  <c:v>41029</c:v>
                </c:pt>
                <c:pt idx="97">
                  <c:v>41031</c:v>
                </c:pt>
                <c:pt idx="98">
                  <c:v>41032</c:v>
                </c:pt>
                <c:pt idx="99">
                  <c:v>41033</c:v>
                </c:pt>
                <c:pt idx="100">
                  <c:v>41036</c:v>
                </c:pt>
                <c:pt idx="101">
                  <c:v>41037</c:v>
                </c:pt>
                <c:pt idx="102">
                  <c:v>41038</c:v>
                </c:pt>
                <c:pt idx="103">
                  <c:v>41039</c:v>
                </c:pt>
                <c:pt idx="104">
                  <c:v>41040</c:v>
                </c:pt>
                <c:pt idx="105">
                  <c:v>41043</c:v>
                </c:pt>
                <c:pt idx="106">
                  <c:v>41044</c:v>
                </c:pt>
                <c:pt idx="107">
                  <c:v>41045</c:v>
                </c:pt>
                <c:pt idx="108">
                  <c:v>41046</c:v>
                </c:pt>
                <c:pt idx="109">
                  <c:v>41047</c:v>
                </c:pt>
                <c:pt idx="110">
                  <c:v>41050</c:v>
                </c:pt>
                <c:pt idx="111">
                  <c:v>41051</c:v>
                </c:pt>
                <c:pt idx="112">
                  <c:v>41052</c:v>
                </c:pt>
                <c:pt idx="113">
                  <c:v>41053</c:v>
                </c:pt>
                <c:pt idx="114">
                  <c:v>41054</c:v>
                </c:pt>
                <c:pt idx="115">
                  <c:v>41057</c:v>
                </c:pt>
                <c:pt idx="116">
                  <c:v>41058</c:v>
                </c:pt>
                <c:pt idx="117">
                  <c:v>41059</c:v>
                </c:pt>
                <c:pt idx="118">
                  <c:v>41060</c:v>
                </c:pt>
                <c:pt idx="119">
                  <c:v>41061</c:v>
                </c:pt>
                <c:pt idx="120">
                  <c:v>41064</c:v>
                </c:pt>
                <c:pt idx="121">
                  <c:v>41065</c:v>
                </c:pt>
                <c:pt idx="122">
                  <c:v>41066</c:v>
                </c:pt>
                <c:pt idx="123">
                  <c:v>41067</c:v>
                </c:pt>
                <c:pt idx="124">
                  <c:v>41068</c:v>
                </c:pt>
                <c:pt idx="125">
                  <c:v>41071</c:v>
                </c:pt>
                <c:pt idx="126">
                  <c:v>41072</c:v>
                </c:pt>
                <c:pt idx="127">
                  <c:v>41073</c:v>
                </c:pt>
                <c:pt idx="128">
                  <c:v>41074</c:v>
                </c:pt>
                <c:pt idx="129">
                  <c:v>41075</c:v>
                </c:pt>
                <c:pt idx="130">
                  <c:v>41078</c:v>
                </c:pt>
                <c:pt idx="131">
                  <c:v>41079</c:v>
                </c:pt>
                <c:pt idx="132">
                  <c:v>41080</c:v>
                </c:pt>
                <c:pt idx="133">
                  <c:v>41081</c:v>
                </c:pt>
                <c:pt idx="134">
                  <c:v>41082</c:v>
                </c:pt>
                <c:pt idx="135">
                  <c:v>41085</c:v>
                </c:pt>
                <c:pt idx="136">
                  <c:v>41086</c:v>
                </c:pt>
                <c:pt idx="137">
                  <c:v>41087</c:v>
                </c:pt>
                <c:pt idx="138">
                  <c:v>41088</c:v>
                </c:pt>
                <c:pt idx="139">
                  <c:v>41089</c:v>
                </c:pt>
                <c:pt idx="140">
                  <c:v>41092</c:v>
                </c:pt>
                <c:pt idx="141">
                  <c:v>41093</c:v>
                </c:pt>
                <c:pt idx="142">
                  <c:v>41094</c:v>
                </c:pt>
                <c:pt idx="143">
                  <c:v>41095</c:v>
                </c:pt>
                <c:pt idx="144">
                  <c:v>41096</c:v>
                </c:pt>
                <c:pt idx="145">
                  <c:v>41099</c:v>
                </c:pt>
                <c:pt idx="146">
                  <c:v>41100</c:v>
                </c:pt>
                <c:pt idx="147">
                  <c:v>41101</c:v>
                </c:pt>
                <c:pt idx="148">
                  <c:v>41102</c:v>
                </c:pt>
                <c:pt idx="149">
                  <c:v>41103</c:v>
                </c:pt>
                <c:pt idx="150">
                  <c:v>41106</c:v>
                </c:pt>
                <c:pt idx="151">
                  <c:v>41107</c:v>
                </c:pt>
                <c:pt idx="152">
                  <c:v>41108</c:v>
                </c:pt>
                <c:pt idx="153">
                  <c:v>41109</c:v>
                </c:pt>
                <c:pt idx="154">
                  <c:v>41110</c:v>
                </c:pt>
                <c:pt idx="155">
                  <c:v>41113</c:v>
                </c:pt>
                <c:pt idx="156">
                  <c:v>41114</c:v>
                </c:pt>
                <c:pt idx="157">
                  <c:v>41115</c:v>
                </c:pt>
                <c:pt idx="158">
                  <c:v>41116</c:v>
                </c:pt>
                <c:pt idx="159">
                  <c:v>41117</c:v>
                </c:pt>
                <c:pt idx="160">
                  <c:v>41120</c:v>
                </c:pt>
                <c:pt idx="161">
                  <c:v>41121</c:v>
                </c:pt>
                <c:pt idx="162">
                  <c:v>41122</c:v>
                </c:pt>
                <c:pt idx="163">
                  <c:v>41123</c:v>
                </c:pt>
                <c:pt idx="164">
                  <c:v>41124</c:v>
                </c:pt>
                <c:pt idx="165">
                  <c:v>41127</c:v>
                </c:pt>
                <c:pt idx="166">
                  <c:v>41128</c:v>
                </c:pt>
                <c:pt idx="167">
                  <c:v>41129</c:v>
                </c:pt>
                <c:pt idx="168">
                  <c:v>41130</c:v>
                </c:pt>
                <c:pt idx="169">
                  <c:v>41131</c:v>
                </c:pt>
                <c:pt idx="170">
                  <c:v>41134</c:v>
                </c:pt>
                <c:pt idx="171">
                  <c:v>41135</c:v>
                </c:pt>
                <c:pt idx="172">
                  <c:v>41136</c:v>
                </c:pt>
                <c:pt idx="173">
                  <c:v>41137</c:v>
                </c:pt>
                <c:pt idx="174">
                  <c:v>41138</c:v>
                </c:pt>
                <c:pt idx="175">
                  <c:v>41141</c:v>
                </c:pt>
                <c:pt idx="176">
                  <c:v>41142</c:v>
                </c:pt>
                <c:pt idx="177">
                  <c:v>41143</c:v>
                </c:pt>
                <c:pt idx="178">
                  <c:v>41144</c:v>
                </c:pt>
                <c:pt idx="179">
                  <c:v>41145</c:v>
                </c:pt>
                <c:pt idx="180">
                  <c:v>41148</c:v>
                </c:pt>
                <c:pt idx="181">
                  <c:v>41149</c:v>
                </c:pt>
                <c:pt idx="182">
                  <c:v>41150</c:v>
                </c:pt>
                <c:pt idx="183">
                  <c:v>41151</c:v>
                </c:pt>
                <c:pt idx="184">
                  <c:v>41152</c:v>
                </c:pt>
                <c:pt idx="185">
                  <c:v>41155</c:v>
                </c:pt>
                <c:pt idx="186">
                  <c:v>41156</c:v>
                </c:pt>
                <c:pt idx="187">
                  <c:v>41157</c:v>
                </c:pt>
                <c:pt idx="188">
                  <c:v>41158</c:v>
                </c:pt>
                <c:pt idx="189">
                  <c:v>41159</c:v>
                </c:pt>
                <c:pt idx="190">
                  <c:v>41162</c:v>
                </c:pt>
                <c:pt idx="191">
                  <c:v>41163</c:v>
                </c:pt>
                <c:pt idx="192">
                  <c:v>41164</c:v>
                </c:pt>
                <c:pt idx="193">
                  <c:v>41165</c:v>
                </c:pt>
                <c:pt idx="194">
                  <c:v>41166</c:v>
                </c:pt>
                <c:pt idx="195">
                  <c:v>41169</c:v>
                </c:pt>
                <c:pt idx="196">
                  <c:v>41170</c:v>
                </c:pt>
                <c:pt idx="197">
                  <c:v>41171</c:v>
                </c:pt>
                <c:pt idx="198">
                  <c:v>41172</c:v>
                </c:pt>
                <c:pt idx="199">
                  <c:v>41173</c:v>
                </c:pt>
                <c:pt idx="200">
                  <c:v>41176</c:v>
                </c:pt>
                <c:pt idx="201">
                  <c:v>41177</c:v>
                </c:pt>
                <c:pt idx="202">
                  <c:v>41178</c:v>
                </c:pt>
                <c:pt idx="203">
                  <c:v>41179</c:v>
                </c:pt>
                <c:pt idx="204">
                  <c:v>41180</c:v>
                </c:pt>
                <c:pt idx="205">
                  <c:v>41183</c:v>
                </c:pt>
                <c:pt idx="206">
                  <c:v>41184</c:v>
                </c:pt>
                <c:pt idx="207">
                  <c:v>41185</c:v>
                </c:pt>
                <c:pt idx="208">
                  <c:v>41186</c:v>
                </c:pt>
                <c:pt idx="209">
                  <c:v>41187</c:v>
                </c:pt>
                <c:pt idx="210">
                  <c:v>41190</c:v>
                </c:pt>
                <c:pt idx="211">
                  <c:v>41191</c:v>
                </c:pt>
                <c:pt idx="212">
                  <c:v>41192</c:v>
                </c:pt>
                <c:pt idx="213">
                  <c:v>41193</c:v>
                </c:pt>
                <c:pt idx="214">
                  <c:v>41194</c:v>
                </c:pt>
                <c:pt idx="215">
                  <c:v>41197</c:v>
                </c:pt>
                <c:pt idx="216">
                  <c:v>41198</c:v>
                </c:pt>
                <c:pt idx="217">
                  <c:v>41199</c:v>
                </c:pt>
                <c:pt idx="218">
                  <c:v>41200</c:v>
                </c:pt>
                <c:pt idx="219">
                  <c:v>41201</c:v>
                </c:pt>
                <c:pt idx="220">
                  <c:v>41204</c:v>
                </c:pt>
                <c:pt idx="221">
                  <c:v>41205</c:v>
                </c:pt>
                <c:pt idx="222">
                  <c:v>41206</c:v>
                </c:pt>
                <c:pt idx="223">
                  <c:v>41207</c:v>
                </c:pt>
                <c:pt idx="224">
                  <c:v>41208</c:v>
                </c:pt>
                <c:pt idx="225">
                  <c:v>41211</c:v>
                </c:pt>
                <c:pt idx="226">
                  <c:v>41212</c:v>
                </c:pt>
                <c:pt idx="227">
                  <c:v>41214</c:v>
                </c:pt>
                <c:pt idx="228">
                  <c:v>41215</c:v>
                </c:pt>
                <c:pt idx="229">
                  <c:v>41218</c:v>
                </c:pt>
                <c:pt idx="230">
                  <c:v>41219</c:v>
                </c:pt>
                <c:pt idx="231">
                  <c:v>41220</c:v>
                </c:pt>
                <c:pt idx="232">
                  <c:v>41221</c:v>
                </c:pt>
                <c:pt idx="233">
                  <c:v>41222</c:v>
                </c:pt>
                <c:pt idx="234">
                  <c:v>41225</c:v>
                </c:pt>
                <c:pt idx="235">
                  <c:v>41226</c:v>
                </c:pt>
                <c:pt idx="236">
                  <c:v>41227</c:v>
                </c:pt>
                <c:pt idx="237">
                  <c:v>41228</c:v>
                </c:pt>
                <c:pt idx="238">
                  <c:v>41229</c:v>
                </c:pt>
                <c:pt idx="239">
                  <c:v>41232</c:v>
                </c:pt>
                <c:pt idx="240">
                  <c:v>41233</c:v>
                </c:pt>
                <c:pt idx="241">
                  <c:v>41234</c:v>
                </c:pt>
                <c:pt idx="242">
                  <c:v>41235</c:v>
                </c:pt>
                <c:pt idx="243">
                  <c:v>41236</c:v>
                </c:pt>
                <c:pt idx="244">
                  <c:v>41239</c:v>
                </c:pt>
                <c:pt idx="245">
                  <c:v>41240</c:v>
                </c:pt>
                <c:pt idx="246">
                  <c:v>41241</c:v>
                </c:pt>
                <c:pt idx="247">
                  <c:v>41242</c:v>
                </c:pt>
                <c:pt idx="248">
                  <c:v>41243</c:v>
                </c:pt>
                <c:pt idx="249">
                  <c:v>41246</c:v>
                </c:pt>
                <c:pt idx="250">
                  <c:v>41247</c:v>
                </c:pt>
                <c:pt idx="251">
                  <c:v>41248</c:v>
                </c:pt>
                <c:pt idx="252">
                  <c:v>41249</c:v>
                </c:pt>
                <c:pt idx="253">
                  <c:v>41250</c:v>
                </c:pt>
                <c:pt idx="254">
                  <c:v>41253</c:v>
                </c:pt>
                <c:pt idx="255">
                  <c:v>41254</c:v>
                </c:pt>
                <c:pt idx="256">
                  <c:v>41255</c:v>
                </c:pt>
                <c:pt idx="257">
                  <c:v>41256</c:v>
                </c:pt>
                <c:pt idx="258">
                  <c:v>41257</c:v>
                </c:pt>
                <c:pt idx="259">
                  <c:v>41260</c:v>
                </c:pt>
                <c:pt idx="260">
                  <c:v>41261</c:v>
                </c:pt>
                <c:pt idx="261">
                  <c:v>41262</c:v>
                </c:pt>
                <c:pt idx="262">
                  <c:v>41263</c:v>
                </c:pt>
                <c:pt idx="263">
                  <c:v>41264</c:v>
                </c:pt>
                <c:pt idx="264">
                  <c:v>41267</c:v>
                </c:pt>
                <c:pt idx="265">
                  <c:v>41270</c:v>
                </c:pt>
                <c:pt idx="266">
                  <c:v>41271</c:v>
                </c:pt>
                <c:pt idx="267">
                  <c:v>41274</c:v>
                </c:pt>
                <c:pt idx="268">
                  <c:v>41276</c:v>
                </c:pt>
                <c:pt idx="269">
                  <c:v>41277</c:v>
                </c:pt>
                <c:pt idx="270">
                  <c:v>41278</c:v>
                </c:pt>
                <c:pt idx="271">
                  <c:v>41281</c:v>
                </c:pt>
                <c:pt idx="272">
                  <c:v>41282</c:v>
                </c:pt>
                <c:pt idx="273">
                  <c:v>41283</c:v>
                </c:pt>
                <c:pt idx="274">
                  <c:v>41284</c:v>
                </c:pt>
                <c:pt idx="275">
                  <c:v>41285</c:v>
                </c:pt>
                <c:pt idx="276">
                  <c:v>41288</c:v>
                </c:pt>
                <c:pt idx="277">
                  <c:v>41289</c:v>
                </c:pt>
                <c:pt idx="278">
                  <c:v>41290</c:v>
                </c:pt>
                <c:pt idx="279">
                  <c:v>41291</c:v>
                </c:pt>
                <c:pt idx="280">
                  <c:v>41292</c:v>
                </c:pt>
                <c:pt idx="281">
                  <c:v>41295</c:v>
                </c:pt>
                <c:pt idx="282">
                  <c:v>41296</c:v>
                </c:pt>
                <c:pt idx="283">
                  <c:v>41297</c:v>
                </c:pt>
                <c:pt idx="284">
                  <c:v>41298</c:v>
                </c:pt>
                <c:pt idx="285">
                  <c:v>41299</c:v>
                </c:pt>
                <c:pt idx="286">
                  <c:v>41302</c:v>
                </c:pt>
                <c:pt idx="287">
                  <c:v>41303</c:v>
                </c:pt>
                <c:pt idx="288">
                  <c:v>41304</c:v>
                </c:pt>
                <c:pt idx="289">
                  <c:v>41305</c:v>
                </c:pt>
                <c:pt idx="290">
                  <c:v>41306</c:v>
                </c:pt>
                <c:pt idx="291">
                  <c:v>41309</c:v>
                </c:pt>
                <c:pt idx="292">
                  <c:v>41310</c:v>
                </c:pt>
                <c:pt idx="293">
                  <c:v>41311</c:v>
                </c:pt>
                <c:pt idx="294">
                  <c:v>41312</c:v>
                </c:pt>
                <c:pt idx="295">
                  <c:v>41313</c:v>
                </c:pt>
                <c:pt idx="296">
                  <c:v>41316</c:v>
                </c:pt>
                <c:pt idx="297">
                  <c:v>41317</c:v>
                </c:pt>
                <c:pt idx="298">
                  <c:v>41318</c:v>
                </c:pt>
                <c:pt idx="299">
                  <c:v>41319</c:v>
                </c:pt>
                <c:pt idx="300">
                  <c:v>41320</c:v>
                </c:pt>
                <c:pt idx="301">
                  <c:v>41323</c:v>
                </c:pt>
                <c:pt idx="302">
                  <c:v>41324</c:v>
                </c:pt>
                <c:pt idx="303">
                  <c:v>41325</c:v>
                </c:pt>
                <c:pt idx="304">
                  <c:v>41326</c:v>
                </c:pt>
                <c:pt idx="305">
                  <c:v>41327</c:v>
                </c:pt>
                <c:pt idx="306">
                  <c:v>41330</c:v>
                </c:pt>
                <c:pt idx="307">
                  <c:v>41331</c:v>
                </c:pt>
                <c:pt idx="308">
                  <c:v>41332</c:v>
                </c:pt>
                <c:pt idx="309">
                  <c:v>41333</c:v>
                </c:pt>
                <c:pt idx="310">
                  <c:v>41334</c:v>
                </c:pt>
                <c:pt idx="311">
                  <c:v>41337</c:v>
                </c:pt>
                <c:pt idx="312">
                  <c:v>41338</c:v>
                </c:pt>
                <c:pt idx="313">
                  <c:v>41339</c:v>
                </c:pt>
                <c:pt idx="314">
                  <c:v>41340</c:v>
                </c:pt>
                <c:pt idx="315">
                  <c:v>41341</c:v>
                </c:pt>
                <c:pt idx="316">
                  <c:v>41344</c:v>
                </c:pt>
                <c:pt idx="317">
                  <c:v>41345</c:v>
                </c:pt>
                <c:pt idx="318">
                  <c:v>41346</c:v>
                </c:pt>
                <c:pt idx="319">
                  <c:v>41347</c:v>
                </c:pt>
                <c:pt idx="320">
                  <c:v>41348</c:v>
                </c:pt>
                <c:pt idx="321">
                  <c:v>41351</c:v>
                </c:pt>
                <c:pt idx="322">
                  <c:v>41352</c:v>
                </c:pt>
                <c:pt idx="323">
                  <c:v>41353</c:v>
                </c:pt>
                <c:pt idx="324">
                  <c:v>41354</c:v>
                </c:pt>
                <c:pt idx="325">
                  <c:v>41355</c:v>
                </c:pt>
                <c:pt idx="326">
                  <c:v>41358</c:v>
                </c:pt>
                <c:pt idx="327">
                  <c:v>41359</c:v>
                </c:pt>
                <c:pt idx="328">
                  <c:v>41360</c:v>
                </c:pt>
                <c:pt idx="329">
                  <c:v>41361</c:v>
                </c:pt>
                <c:pt idx="330">
                  <c:v>41366</c:v>
                </c:pt>
                <c:pt idx="331">
                  <c:v>41367</c:v>
                </c:pt>
                <c:pt idx="332">
                  <c:v>41368</c:v>
                </c:pt>
                <c:pt idx="333">
                  <c:v>41369</c:v>
                </c:pt>
                <c:pt idx="334">
                  <c:v>41372</c:v>
                </c:pt>
                <c:pt idx="335">
                  <c:v>41373</c:v>
                </c:pt>
                <c:pt idx="336">
                  <c:v>41374</c:v>
                </c:pt>
                <c:pt idx="337">
                  <c:v>41375</c:v>
                </c:pt>
                <c:pt idx="338">
                  <c:v>41376</c:v>
                </c:pt>
                <c:pt idx="339">
                  <c:v>41379</c:v>
                </c:pt>
                <c:pt idx="340">
                  <c:v>41380</c:v>
                </c:pt>
                <c:pt idx="341">
                  <c:v>41381</c:v>
                </c:pt>
                <c:pt idx="342">
                  <c:v>41382</c:v>
                </c:pt>
                <c:pt idx="343">
                  <c:v>41383</c:v>
                </c:pt>
                <c:pt idx="344">
                  <c:v>41386</c:v>
                </c:pt>
                <c:pt idx="345">
                  <c:v>41387</c:v>
                </c:pt>
                <c:pt idx="346">
                  <c:v>41388</c:v>
                </c:pt>
                <c:pt idx="347">
                  <c:v>41389</c:v>
                </c:pt>
                <c:pt idx="348">
                  <c:v>41390</c:v>
                </c:pt>
                <c:pt idx="349">
                  <c:v>41393</c:v>
                </c:pt>
                <c:pt idx="350">
                  <c:v>41394</c:v>
                </c:pt>
                <c:pt idx="351">
                  <c:v>41396</c:v>
                </c:pt>
                <c:pt idx="352">
                  <c:v>41397</c:v>
                </c:pt>
                <c:pt idx="353">
                  <c:v>41400</c:v>
                </c:pt>
                <c:pt idx="354">
                  <c:v>41401</c:v>
                </c:pt>
                <c:pt idx="355">
                  <c:v>41402</c:v>
                </c:pt>
                <c:pt idx="356">
                  <c:v>41403</c:v>
                </c:pt>
                <c:pt idx="357">
                  <c:v>41404</c:v>
                </c:pt>
                <c:pt idx="358">
                  <c:v>41407</c:v>
                </c:pt>
                <c:pt idx="359">
                  <c:v>41408</c:v>
                </c:pt>
                <c:pt idx="360">
                  <c:v>41409</c:v>
                </c:pt>
                <c:pt idx="361">
                  <c:v>41410</c:v>
                </c:pt>
                <c:pt idx="362">
                  <c:v>41414</c:v>
                </c:pt>
                <c:pt idx="363">
                  <c:v>41415</c:v>
                </c:pt>
                <c:pt idx="364">
                  <c:v>41416</c:v>
                </c:pt>
                <c:pt idx="365">
                  <c:v>41417</c:v>
                </c:pt>
                <c:pt idx="366">
                  <c:v>41418</c:v>
                </c:pt>
                <c:pt idx="367">
                  <c:v>41421</c:v>
                </c:pt>
                <c:pt idx="368">
                  <c:v>41422</c:v>
                </c:pt>
                <c:pt idx="369">
                  <c:v>41423</c:v>
                </c:pt>
                <c:pt idx="370">
                  <c:v>41424</c:v>
                </c:pt>
                <c:pt idx="371">
                  <c:v>41425</c:v>
                </c:pt>
                <c:pt idx="372">
                  <c:v>41428</c:v>
                </c:pt>
                <c:pt idx="373">
                  <c:v>41429</c:v>
                </c:pt>
                <c:pt idx="374">
                  <c:v>41430</c:v>
                </c:pt>
                <c:pt idx="375">
                  <c:v>41431</c:v>
                </c:pt>
                <c:pt idx="376">
                  <c:v>41432</c:v>
                </c:pt>
                <c:pt idx="377">
                  <c:v>41435</c:v>
                </c:pt>
                <c:pt idx="378">
                  <c:v>41436</c:v>
                </c:pt>
                <c:pt idx="379">
                  <c:v>41437</c:v>
                </c:pt>
                <c:pt idx="380">
                  <c:v>41438</c:v>
                </c:pt>
                <c:pt idx="381">
                  <c:v>41439</c:v>
                </c:pt>
                <c:pt idx="382">
                  <c:v>41442</c:v>
                </c:pt>
                <c:pt idx="383">
                  <c:v>41443</c:v>
                </c:pt>
                <c:pt idx="384">
                  <c:v>41444</c:v>
                </c:pt>
                <c:pt idx="385">
                  <c:v>41445</c:v>
                </c:pt>
                <c:pt idx="386">
                  <c:v>41446</c:v>
                </c:pt>
                <c:pt idx="387">
                  <c:v>41449</c:v>
                </c:pt>
                <c:pt idx="388">
                  <c:v>41450</c:v>
                </c:pt>
                <c:pt idx="389">
                  <c:v>41451</c:v>
                </c:pt>
                <c:pt idx="390">
                  <c:v>41452</c:v>
                </c:pt>
                <c:pt idx="391">
                  <c:v>41453</c:v>
                </c:pt>
                <c:pt idx="392">
                  <c:v>41456</c:v>
                </c:pt>
                <c:pt idx="393">
                  <c:v>41457</c:v>
                </c:pt>
                <c:pt idx="394">
                  <c:v>41458</c:v>
                </c:pt>
                <c:pt idx="395">
                  <c:v>41459</c:v>
                </c:pt>
                <c:pt idx="396">
                  <c:v>41460</c:v>
                </c:pt>
                <c:pt idx="397">
                  <c:v>41463</c:v>
                </c:pt>
                <c:pt idx="398">
                  <c:v>41464</c:v>
                </c:pt>
                <c:pt idx="399">
                  <c:v>41465</c:v>
                </c:pt>
                <c:pt idx="400">
                  <c:v>41466</c:v>
                </c:pt>
                <c:pt idx="401">
                  <c:v>41467</c:v>
                </c:pt>
                <c:pt idx="402">
                  <c:v>41470</c:v>
                </c:pt>
                <c:pt idx="403">
                  <c:v>41471</c:v>
                </c:pt>
                <c:pt idx="404">
                  <c:v>41472</c:v>
                </c:pt>
                <c:pt idx="405">
                  <c:v>41473</c:v>
                </c:pt>
                <c:pt idx="406">
                  <c:v>41474</c:v>
                </c:pt>
                <c:pt idx="407">
                  <c:v>41477</c:v>
                </c:pt>
                <c:pt idx="408">
                  <c:v>41478</c:v>
                </c:pt>
                <c:pt idx="409">
                  <c:v>41479</c:v>
                </c:pt>
                <c:pt idx="410">
                  <c:v>41480</c:v>
                </c:pt>
                <c:pt idx="411">
                  <c:v>41481</c:v>
                </c:pt>
                <c:pt idx="412">
                  <c:v>41484</c:v>
                </c:pt>
                <c:pt idx="413">
                  <c:v>41485</c:v>
                </c:pt>
                <c:pt idx="414">
                  <c:v>41486</c:v>
                </c:pt>
                <c:pt idx="415">
                  <c:v>41487</c:v>
                </c:pt>
                <c:pt idx="416">
                  <c:v>41488</c:v>
                </c:pt>
                <c:pt idx="417">
                  <c:v>41491</c:v>
                </c:pt>
                <c:pt idx="418">
                  <c:v>41492</c:v>
                </c:pt>
                <c:pt idx="419">
                  <c:v>41493</c:v>
                </c:pt>
                <c:pt idx="420">
                  <c:v>41494</c:v>
                </c:pt>
                <c:pt idx="421">
                  <c:v>41495</c:v>
                </c:pt>
                <c:pt idx="422">
                  <c:v>41498</c:v>
                </c:pt>
                <c:pt idx="423">
                  <c:v>41499</c:v>
                </c:pt>
                <c:pt idx="424">
                  <c:v>41500</c:v>
                </c:pt>
                <c:pt idx="425">
                  <c:v>41501</c:v>
                </c:pt>
                <c:pt idx="426">
                  <c:v>41502</c:v>
                </c:pt>
                <c:pt idx="427">
                  <c:v>41505</c:v>
                </c:pt>
                <c:pt idx="428">
                  <c:v>41506</c:v>
                </c:pt>
                <c:pt idx="429">
                  <c:v>41507</c:v>
                </c:pt>
                <c:pt idx="430">
                  <c:v>41508</c:v>
                </c:pt>
                <c:pt idx="431">
                  <c:v>41509</c:v>
                </c:pt>
                <c:pt idx="432">
                  <c:v>41512</c:v>
                </c:pt>
                <c:pt idx="433">
                  <c:v>41513</c:v>
                </c:pt>
                <c:pt idx="434">
                  <c:v>41514</c:v>
                </c:pt>
                <c:pt idx="435">
                  <c:v>41515</c:v>
                </c:pt>
                <c:pt idx="436">
                  <c:v>41516</c:v>
                </c:pt>
                <c:pt idx="437">
                  <c:v>41519</c:v>
                </c:pt>
                <c:pt idx="438">
                  <c:v>41520</c:v>
                </c:pt>
                <c:pt idx="439">
                  <c:v>41521</c:v>
                </c:pt>
                <c:pt idx="440">
                  <c:v>41522</c:v>
                </c:pt>
                <c:pt idx="441">
                  <c:v>41523</c:v>
                </c:pt>
                <c:pt idx="442">
                  <c:v>41526</c:v>
                </c:pt>
                <c:pt idx="443">
                  <c:v>41527</c:v>
                </c:pt>
                <c:pt idx="444">
                  <c:v>41528</c:v>
                </c:pt>
                <c:pt idx="445">
                  <c:v>41529</c:v>
                </c:pt>
                <c:pt idx="446">
                  <c:v>41530</c:v>
                </c:pt>
                <c:pt idx="447">
                  <c:v>41533</c:v>
                </c:pt>
                <c:pt idx="448">
                  <c:v>41534</c:v>
                </c:pt>
                <c:pt idx="449">
                  <c:v>41535</c:v>
                </c:pt>
                <c:pt idx="450">
                  <c:v>41536</c:v>
                </c:pt>
                <c:pt idx="451">
                  <c:v>41537</c:v>
                </c:pt>
                <c:pt idx="452">
                  <c:v>41540</c:v>
                </c:pt>
                <c:pt idx="453">
                  <c:v>41541</c:v>
                </c:pt>
                <c:pt idx="454">
                  <c:v>41542</c:v>
                </c:pt>
                <c:pt idx="455">
                  <c:v>41543</c:v>
                </c:pt>
                <c:pt idx="456">
                  <c:v>41544</c:v>
                </c:pt>
                <c:pt idx="457">
                  <c:v>41547</c:v>
                </c:pt>
                <c:pt idx="458">
                  <c:v>41548</c:v>
                </c:pt>
                <c:pt idx="459">
                  <c:v>41549</c:v>
                </c:pt>
                <c:pt idx="460">
                  <c:v>41550</c:v>
                </c:pt>
                <c:pt idx="461">
                  <c:v>41551</c:v>
                </c:pt>
                <c:pt idx="462">
                  <c:v>41554</c:v>
                </c:pt>
                <c:pt idx="463">
                  <c:v>41555</c:v>
                </c:pt>
                <c:pt idx="464">
                  <c:v>41556</c:v>
                </c:pt>
                <c:pt idx="465">
                  <c:v>41557</c:v>
                </c:pt>
                <c:pt idx="466">
                  <c:v>41558</c:v>
                </c:pt>
                <c:pt idx="467">
                  <c:v>41561</c:v>
                </c:pt>
                <c:pt idx="468">
                  <c:v>41562</c:v>
                </c:pt>
                <c:pt idx="469">
                  <c:v>41563</c:v>
                </c:pt>
                <c:pt idx="470">
                  <c:v>41564</c:v>
                </c:pt>
                <c:pt idx="471">
                  <c:v>41565</c:v>
                </c:pt>
                <c:pt idx="472">
                  <c:v>41568</c:v>
                </c:pt>
                <c:pt idx="473">
                  <c:v>41569</c:v>
                </c:pt>
                <c:pt idx="474">
                  <c:v>41570</c:v>
                </c:pt>
                <c:pt idx="475">
                  <c:v>41571</c:v>
                </c:pt>
                <c:pt idx="476">
                  <c:v>41572</c:v>
                </c:pt>
                <c:pt idx="477">
                  <c:v>41575</c:v>
                </c:pt>
                <c:pt idx="478">
                  <c:v>41576</c:v>
                </c:pt>
                <c:pt idx="479">
                  <c:v>41577</c:v>
                </c:pt>
                <c:pt idx="480">
                  <c:v>41578</c:v>
                </c:pt>
                <c:pt idx="481">
                  <c:v>41579</c:v>
                </c:pt>
                <c:pt idx="482">
                  <c:v>41582</c:v>
                </c:pt>
                <c:pt idx="483">
                  <c:v>41583</c:v>
                </c:pt>
                <c:pt idx="484">
                  <c:v>41584</c:v>
                </c:pt>
                <c:pt idx="485">
                  <c:v>41585</c:v>
                </c:pt>
                <c:pt idx="486">
                  <c:v>41586</c:v>
                </c:pt>
                <c:pt idx="487">
                  <c:v>41589</c:v>
                </c:pt>
                <c:pt idx="488">
                  <c:v>41590</c:v>
                </c:pt>
                <c:pt idx="489">
                  <c:v>41591</c:v>
                </c:pt>
                <c:pt idx="490">
                  <c:v>41592</c:v>
                </c:pt>
                <c:pt idx="491">
                  <c:v>41593</c:v>
                </c:pt>
                <c:pt idx="492">
                  <c:v>41596</c:v>
                </c:pt>
                <c:pt idx="493">
                  <c:v>41597</c:v>
                </c:pt>
                <c:pt idx="494">
                  <c:v>41598</c:v>
                </c:pt>
                <c:pt idx="495">
                  <c:v>41599</c:v>
                </c:pt>
                <c:pt idx="496">
                  <c:v>41600</c:v>
                </c:pt>
                <c:pt idx="497">
                  <c:v>41603</c:v>
                </c:pt>
                <c:pt idx="498">
                  <c:v>41604</c:v>
                </c:pt>
                <c:pt idx="499">
                  <c:v>41605</c:v>
                </c:pt>
                <c:pt idx="500">
                  <c:v>41606</c:v>
                </c:pt>
                <c:pt idx="501">
                  <c:v>41607</c:v>
                </c:pt>
                <c:pt idx="502">
                  <c:v>41610</c:v>
                </c:pt>
                <c:pt idx="503">
                  <c:v>41611</c:v>
                </c:pt>
                <c:pt idx="504">
                  <c:v>41612</c:v>
                </c:pt>
                <c:pt idx="505">
                  <c:v>41613</c:v>
                </c:pt>
                <c:pt idx="506">
                  <c:v>41614</c:v>
                </c:pt>
                <c:pt idx="507">
                  <c:v>41617</c:v>
                </c:pt>
                <c:pt idx="508">
                  <c:v>41618</c:v>
                </c:pt>
                <c:pt idx="509">
                  <c:v>41619</c:v>
                </c:pt>
                <c:pt idx="510">
                  <c:v>41620</c:v>
                </c:pt>
                <c:pt idx="511">
                  <c:v>41621</c:v>
                </c:pt>
                <c:pt idx="512">
                  <c:v>41624</c:v>
                </c:pt>
                <c:pt idx="513">
                  <c:v>41625</c:v>
                </c:pt>
                <c:pt idx="514">
                  <c:v>41626</c:v>
                </c:pt>
                <c:pt idx="515">
                  <c:v>41627</c:v>
                </c:pt>
                <c:pt idx="516">
                  <c:v>41628</c:v>
                </c:pt>
                <c:pt idx="517">
                  <c:v>41631</c:v>
                </c:pt>
                <c:pt idx="518">
                  <c:v>41635</c:v>
                </c:pt>
                <c:pt idx="519">
                  <c:v>41638</c:v>
                </c:pt>
                <c:pt idx="520">
                  <c:v>41639</c:v>
                </c:pt>
                <c:pt idx="521">
                  <c:v>41641</c:v>
                </c:pt>
                <c:pt idx="522">
                  <c:v>41645</c:v>
                </c:pt>
                <c:pt idx="523">
                  <c:v>41646</c:v>
                </c:pt>
                <c:pt idx="524">
                  <c:v>41647</c:v>
                </c:pt>
                <c:pt idx="525">
                  <c:v>41648</c:v>
                </c:pt>
                <c:pt idx="526">
                  <c:v>41649</c:v>
                </c:pt>
                <c:pt idx="527">
                  <c:v>41652</c:v>
                </c:pt>
                <c:pt idx="528">
                  <c:v>41653</c:v>
                </c:pt>
                <c:pt idx="529">
                  <c:v>41654</c:v>
                </c:pt>
                <c:pt idx="530">
                  <c:v>41655</c:v>
                </c:pt>
                <c:pt idx="531">
                  <c:v>41656</c:v>
                </c:pt>
                <c:pt idx="532">
                  <c:v>41659</c:v>
                </c:pt>
                <c:pt idx="533">
                  <c:v>41660</c:v>
                </c:pt>
                <c:pt idx="534">
                  <c:v>41661</c:v>
                </c:pt>
                <c:pt idx="535">
                  <c:v>41662</c:v>
                </c:pt>
                <c:pt idx="536">
                  <c:v>41663</c:v>
                </c:pt>
                <c:pt idx="537">
                  <c:v>41666</c:v>
                </c:pt>
                <c:pt idx="538">
                  <c:v>41667</c:v>
                </c:pt>
                <c:pt idx="539">
                  <c:v>41668</c:v>
                </c:pt>
                <c:pt idx="540">
                  <c:v>41669</c:v>
                </c:pt>
                <c:pt idx="541">
                  <c:v>41670</c:v>
                </c:pt>
                <c:pt idx="542">
                  <c:v>41673</c:v>
                </c:pt>
                <c:pt idx="543">
                  <c:v>41674</c:v>
                </c:pt>
                <c:pt idx="544">
                  <c:v>41675</c:v>
                </c:pt>
                <c:pt idx="545">
                  <c:v>41676</c:v>
                </c:pt>
                <c:pt idx="546">
                  <c:v>41677</c:v>
                </c:pt>
                <c:pt idx="547">
                  <c:v>41680</c:v>
                </c:pt>
                <c:pt idx="548">
                  <c:v>41681</c:v>
                </c:pt>
                <c:pt idx="549">
                  <c:v>41682</c:v>
                </c:pt>
                <c:pt idx="550">
                  <c:v>41683</c:v>
                </c:pt>
                <c:pt idx="551">
                  <c:v>41684</c:v>
                </c:pt>
                <c:pt idx="552">
                  <c:v>41687</c:v>
                </c:pt>
                <c:pt idx="553">
                  <c:v>41688</c:v>
                </c:pt>
                <c:pt idx="554">
                  <c:v>41689</c:v>
                </c:pt>
                <c:pt idx="555">
                  <c:v>41690</c:v>
                </c:pt>
                <c:pt idx="556">
                  <c:v>41691</c:v>
                </c:pt>
                <c:pt idx="557">
                  <c:v>41694</c:v>
                </c:pt>
                <c:pt idx="558">
                  <c:v>41695</c:v>
                </c:pt>
                <c:pt idx="559">
                  <c:v>41696</c:v>
                </c:pt>
                <c:pt idx="560">
                  <c:v>41697</c:v>
                </c:pt>
                <c:pt idx="561">
                  <c:v>41698</c:v>
                </c:pt>
                <c:pt idx="562">
                  <c:v>41701</c:v>
                </c:pt>
                <c:pt idx="563">
                  <c:v>41702</c:v>
                </c:pt>
                <c:pt idx="564">
                  <c:v>41703</c:v>
                </c:pt>
                <c:pt idx="565">
                  <c:v>41704</c:v>
                </c:pt>
                <c:pt idx="566">
                  <c:v>41705</c:v>
                </c:pt>
                <c:pt idx="567">
                  <c:v>41708</c:v>
                </c:pt>
                <c:pt idx="568">
                  <c:v>41709</c:v>
                </c:pt>
                <c:pt idx="569">
                  <c:v>41710</c:v>
                </c:pt>
                <c:pt idx="570">
                  <c:v>41711</c:v>
                </c:pt>
                <c:pt idx="571">
                  <c:v>41712</c:v>
                </c:pt>
                <c:pt idx="572">
                  <c:v>41715</c:v>
                </c:pt>
                <c:pt idx="573">
                  <c:v>41716</c:v>
                </c:pt>
                <c:pt idx="574">
                  <c:v>41717</c:v>
                </c:pt>
                <c:pt idx="575">
                  <c:v>41718</c:v>
                </c:pt>
                <c:pt idx="576">
                  <c:v>41719</c:v>
                </c:pt>
                <c:pt idx="577">
                  <c:v>41722</c:v>
                </c:pt>
                <c:pt idx="578">
                  <c:v>41723</c:v>
                </c:pt>
                <c:pt idx="579">
                  <c:v>41724</c:v>
                </c:pt>
                <c:pt idx="580">
                  <c:v>41725</c:v>
                </c:pt>
                <c:pt idx="581">
                  <c:v>41726</c:v>
                </c:pt>
                <c:pt idx="582">
                  <c:v>41729</c:v>
                </c:pt>
                <c:pt idx="583">
                  <c:v>41730</c:v>
                </c:pt>
                <c:pt idx="584">
                  <c:v>41731</c:v>
                </c:pt>
                <c:pt idx="585">
                  <c:v>41732</c:v>
                </c:pt>
                <c:pt idx="586">
                  <c:v>41733</c:v>
                </c:pt>
                <c:pt idx="587">
                  <c:v>41736</c:v>
                </c:pt>
                <c:pt idx="588">
                  <c:v>41737</c:v>
                </c:pt>
                <c:pt idx="589">
                  <c:v>41738</c:v>
                </c:pt>
                <c:pt idx="590">
                  <c:v>41739</c:v>
                </c:pt>
                <c:pt idx="591">
                  <c:v>41740</c:v>
                </c:pt>
                <c:pt idx="592">
                  <c:v>41743</c:v>
                </c:pt>
                <c:pt idx="593">
                  <c:v>41744</c:v>
                </c:pt>
                <c:pt idx="594">
                  <c:v>41745</c:v>
                </c:pt>
                <c:pt idx="595">
                  <c:v>41746</c:v>
                </c:pt>
                <c:pt idx="596">
                  <c:v>41747</c:v>
                </c:pt>
                <c:pt idx="597">
                  <c:v>41751</c:v>
                </c:pt>
                <c:pt idx="598">
                  <c:v>41752</c:v>
                </c:pt>
                <c:pt idx="599">
                  <c:v>41753</c:v>
                </c:pt>
                <c:pt idx="600">
                  <c:v>41754</c:v>
                </c:pt>
                <c:pt idx="601">
                  <c:v>41757</c:v>
                </c:pt>
                <c:pt idx="602">
                  <c:v>41758</c:v>
                </c:pt>
                <c:pt idx="603">
                  <c:v>41759</c:v>
                </c:pt>
                <c:pt idx="604">
                  <c:v>41761</c:v>
                </c:pt>
                <c:pt idx="605">
                  <c:v>41764</c:v>
                </c:pt>
                <c:pt idx="606">
                  <c:v>41765</c:v>
                </c:pt>
                <c:pt idx="607">
                  <c:v>41766</c:v>
                </c:pt>
                <c:pt idx="608">
                  <c:v>41767</c:v>
                </c:pt>
                <c:pt idx="609">
                  <c:v>41768</c:v>
                </c:pt>
                <c:pt idx="610">
                  <c:v>41771</c:v>
                </c:pt>
                <c:pt idx="611">
                  <c:v>41772</c:v>
                </c:pt>
                <c:pt idx="612">
                  <c:v>41773</c:v>
                </c:pt>
                <c:pt idx="613">
                  <c:v>41774</c:v>
                </c:pt>
                <c:pt idx="614">
                  <c:v>41775</c:v>
                </c:pt>
                <c:pt idx="615">
                  <c:v>41778</c:v>
                </c:pt>
                <c:pt idx="616">
                  <c:v>41779</c:v>
                </c:pt>
                <c:pt idx="617">
                  <c:v>41780</c:v>
                </c:pt>
                <c:pt idx="618">
                  <c:v>41781</c:v>
                </c:pt>
                <c:pt idx="619">
                  <c:v>41782</c:v>
                </c:pt>
                <c:pt idx="620">
                  <c:v>41785</c:v>
                </c:pt>
                <c:pt idx="621">
                  <c:v>41786</c:v>
                </c:pt>
                <c:pt idx="622">
                  <c:v>41787</c:v>
                </c:pt>
                <c:pt idx="623">
                  <c:v>41788</c:v>
                </c:pt>
                <c:pt idx="624">
                  <c:v>41789</c:v>
                </c:pt>
                <c:pt idx="625">
                  <c:v>41792</c:v>
                </c:pt>
                <c:pt idx="626">
                  <c:v>41793</c:v>
                </c:pt>
                <c:pt idx="627">
                  <c:v>41794</c:v>
                </c:pt>
                <c:pt idx="628">
                  <c:v>41795</c:v>
                </c:pt>
                <c:pt idx="629">
                  <c:v>41796</c:v>
                </c:pt>
                <c:pt idx="630">
                  <c:v>41799</c:v>
                </c:pt>
                <c:pt idx="631">
                  <c:v>41800</c:v>
                </c:pt>
                <c:pt idx="632">
                  <c:v>41801</c:v>
                </c:pt>
                <c:pt idx="633">
                  <c:v>41802</c:v>
                </c:pt>
                <c:pt idx="634">
                  <c:v>41803</c:v>
                </c:pt>
                <c:pt idx="635">
                  <c:v>41806</c:v>
                </c:pt>
                <c:pt idx="636">
                  <c:v>41807</c:v>
                </c:pt>
                <c:pt idx="637">
                  <c:v>41809</c:v>
                </c:pt>
                <c:pt idx="638">
                  <c:v>41810</c:v>
                </c:pt>
                <c:pt idx="639">
                  <c:v>41813</c:v>
                </c:pt>
                <c:pt idx="640">
                  <c:v>41814</c:v>
                </c:pt>
                <c:pt idx="641">
                  <c:v>41815</c:v>
                </c:pt>
                <c:pt idx="642">
                  <c:v>41816</c:v>
                </c:pt>
                <c:pt idx="643">
                  <c:v>41817</c:v>
                </c:pt>
                <c:pt idx="644">
                  <c:v>41820</c:v>
                </c:pt>
                <c:pt idx="645">
                  <c:v>41821</c:v>
                </c:pt>
                <c:pt idx="646">
                  <c:v>41822</c:v>
                </c:pt>
                <c:pt idx="647">
                  <c:v>41823</c:v>
                </c:pt>
                <c:pt idx="648">
                  <c:v>41824</c:v>
                </c:pt>
                <c:pt idx="649">
                  <c:v>41827</c:v>
                </c:pt>
                <c:pt idx="650">
                  <c:v>41828</c:v>
                </c:pt>
                <c:pt idx="651">
                  <c:v>41829</c:v>
                </c:pt>
                <c:pt idx="652">
                  <c:v>41830</c:v>
                </c:pt>
                <c:pt idx="653">
                  <c:v>41831</c:v>
                </c:pt>
                <c:pt idx="654">
                  <c:v>41834</c:v>
                </c:pt>
                <c:pt idx="655">
                  <c:v>41835</c:v>
                </c:pt>
                <c:pt idx="656">
                  <c:v>41836</c:v>
                </c:pt>
                <c:pt idx="657">
                  <c:v>41837</c:v>
                </c:pt>
                <c:pt idx="658">
                  <c:v>41838</c:v>
                </c:pt>
                <c:pt idx="659">
                  <c:v>41841</c:v>
                </c:pt>
                <c:pt idx="660">
                  <c:v>41842</c:v>
                </c:pt>
                <c:pt idx="661">
                  <c:v>41843</c:v>
                </c:pt>
                <c:pt idx="662">
                  <c:v>41844</c:v>
                </c:pt>
                <c:pt idx="663">
                  <c:v>41845</c:v>
                </c:pt>
                <c:pt idx="664">
                  <c:v>41848</c:v>
                </c:pt>
                <c:pt idx="665">
                  <c:v>41849</c:v>
                </c:pt>
                <c:pt idx="666">
                  <c:v>41850</c:v>
                </c:pt>
                <c:pt idx="667">
                  <c:v>41851</c:v>
                </c:pt>
                <c:pt idx="668">
                  <c:v>41852</c:v>
                </c:pt>
                <c:pt idx="669">
                  <c:v>41855</c:v>
                </c:pt>
                <c:pt idx="670">
                  <c:v>41856</c:v>
                </c:pt>
                <c:pt idx="671">
                  <c:v>41857</c:v>
                </c:pt>
                <c:pt idx="672">
                  <c:v>41858</c:v>
                </c:pt>
                <c:pt idx="673">
                  <c:v>41859</c:v>
                </c:pt>
                <c:pt idx="674">
                  <c:v>41862</c:v>
                </c:pt>
                <c:pt idx="675">
                  <c:v>41863</c:v>
                </c:pt>
                <c:pt idx="676">
                  <c:v>41864</c:v>
                </c:pt>
                <c:pt idx="677">
                  <c:v>41865</c:v>
                </c:pt>
                <c:pt idx="678">
                  <c:v>41866</c:v>
                </c:pt>
                <c:pt idx="679">
                  <c:v>41869</c:v>
                </c:pt>
                <c:pt idx="680">
                  <c:v>41870</c:v>
                </c:pt>
                <c:pt idx="681">
                  <c:v>41871</c:v>
                </c:pt>
                <c:pt idx="682">
                  <c:v>41872</c:v>
                </c:pt>
                <c:pt idx="683">
                  <c:v>41873</c:v>
                </c:pt>
                <c:pt idx="684">
                  <c:v>41876</c:v>
                </c:pt>
                <c:pt idx="685">
                  <c:v>41877</c:v>
                </c:pt>
                <c:pt idx="686">
                  <c:v>41878</c:v>
                </c:pt>
                <c:pt idx="687">
                  <c:v>41879</c:v>
                </c:pt>
                <c:pt idx="688">
                  <c:v>41880</c:v>
                </c:pt>
                <c:pt idx="689">
                  <c:v>41883</c:v>
                </c:pt>
                <c:pt idx="690">
                  <c:v>41884</c:v>
                </c:pt>
                <c:pt idx="691">
                  <c:v>41885</c:v>
                </c:pt>
                <c:pt idx="692">
                  <c:v>41886</c:v>
                </c:pt>
                <c:pt idx="693">
                  <c:v>41887</c:v>
                </c:pt>
                <c:pt idx="694">
                  <c:v>41890</c:v>
                </c:pt>
                <c:pt idx="695">
                  <c:v>41891</c:v>
                </c:pt>
                <c:pt idx="696">
                  <c:v>41892</c:v>
                </c:pt>
                <c:pt idx="697">
                  <c:v>41893</c:v>
                </c:pt>
                <c:pt idx="698">
                  <c:v>41894</c:v>
                </c:pt>
                <c:pt idx="699">
                  <c:v>41897</c:v>
                </c:pt>
                <c:pt idx="700">
                  <c:v>41898</c:v>
                </c:pt>
                <c:pt idx="701">
                  <c:v>41899</c:v>
                </c:pt>
                <c:pt idx="702">
                  <c:v>41900</c:v>
                </c:pt>
                <c:pt idx="703">
                  <c:v>41901</c:v>
                </c:pt>
                <c:pt idx="704">
                  <c:v>41904</c:v>
                </c:pt>
                <c:pt idx="705">
                  <c:v>41905</c:v>
                </c:pt>
                <c:pt idx="706">
                  <c:v>41906</c:v>
                </c:pt>
                <c:pt idx="707">
                  <c:v>41907</c:v>
                </c:pt>
                <c:pt idx="708">
                  <c:v>41908</c:v>
                </c:pt>
                <c:pt idx="709">
                  <c:v>41911</c:v>
                </c:pt>
                <c:pt idx="710">
                  <c:v>41912</c:v>
                </c:pt>
                <c:pt idx="711">
                  <c:v>41913</c:v>
                </c:pt>
                <c:pt idx="712">
                  <c:v>41914</c:v>
                </c:pt>
                <c:pt idx="713">
                  <c:v>41915</c:v>
                </c:pt>
                <c:pt idx="714">
                  <c:v>41918</c:v>
                </c:pt>
                <c:pt idx="715">
                  <c:v>41919</c:v>
                </c:pt>
                <c:pt idx="716">
                  <c:v>41920</c:v>
                </c:pt>
                <c:pt idx="717">
                  <c:v>41921</c:v>
                </c:pt>
                <c:pt idx="718">
                  <c:v>41922</c:v>
                </c:pt>
                <c:pt idx="719">
                  <c:v>41925</c:v>
                </c:pt>
                <c:pt idx="720">
                  <c:v>41926</c:v>
                </c:pt>
                <c:pt idx="721">
                  <c:v>41927</c:v>
                </c:pt>
                <c:pt idx="722">
                  <c:v>41928</c:v>
                </c:pt>
                <c:pt idx="723">
                  <c:v>41929</c:v>
                </c:pt>
                <c:pt idx="724">
                  <c:v>41932</c:v>
                </c:pt>
                <c:pt idx="725">
                  <c:v>41933</c:v>
                </c:pt>
                <c:pt idx="726">
                  <c:v>41934</c:v>
                </c:pt>
                <c:pt idx="727">
                  <c:v>41935</c:v>
                </c:pt>
                <c:pt idx="728">
                  <c:v>41936</c:v>
                </c:pt>
                <c:pt idx="729">
                  <c:v>41939</c:v>
                </c:pt>
                <c:pt idx="730">
                  <c:v>41940</c:v>
                </c:pt>
                <c:pt idx="731">
                  <c:v>41941</c:v>
                </c:pt>
                <c:pt idx="732">
                  <c:v>41942</c:v>
                </c:pt>
                <c:pt idx="733">
                  <c:v>41943</c:v>
                </c:pt>
                <c:pt idx="734">
                  <c:v>41946</c:v>
                </c:pt>
                <c:pt idx="735">
                  <c:v>41947</c:v>
                </c:pt>
                <c:pt idx="736">
                  <c:v>41948</c:v>
                </c:pt>
                <c:pt idx="737">
                  <c:v>41949</c:v>
                </c:pt>
                <c:pt idx="738">
                  <c:v>41950</c:v>
                </c:pt>
                <c:pt idx="739">
                  <c:v>41953</c:v>
                </c:pt>
                <c:pt idx="740">
                  <c:v>41954</c:v>
                </c:pt>
                <c:pt idx="741">
                  <c:v>41955</c:v>
                </c:pt>
                <c:pt idx="742">
                  <c:v>41956</c:v>
                </c:pt>
                <c:pt idx="743">
                  <c:v>41957</c:v>
                </c:pt>
                <c:pt idx="744">
                  <c:v>41960</c:v>
                </c:pt>
                <c:pt idx="745">
                  <c:v>41961</c:v>
                </c:pt>
                <c:pt idx="746">
                  <c:v>41962</c:v>
                </c:pt>
                <c:pt idx="747">
                  <c:v>41963</c:v>
                </c:pt>
                <c:pt idx="748">
                  <c:v>41964</c:v>
                </c:pt>
                <c:pt idx="749">
                  <c:v>41967</c:v>
                </c:pt>
                <c:pt idx="750">
                  <c:v>41968</c:v>
                </c:pt>
                <c:pt idx="751">
                  <c:v>41969</c:v>
                </c:pt>
                <c:pt idx="752">
                  <c:v>41970</c:v>
                </c:pt>
                <c:pt idx="753">
                  <c:v>41971</c:v>
                </c:pt>
                <c:pt idx="754">
                  <c:v>41974</c:v>
                </c:pt>
                <c:pt idx="755">
                  <c:v>41975</c:v>
                </c:pt>
                <c:pt idx="756">
                  <c:v>41976</c:v>
                </c:pt>
                <c:pt idx="757">
                  <c:v>41977</c:v>
                </c:pt>
                <c:pt idx="758">
                  <c:v>41981</c:v>
                </c:pt>
                <c:pt idx="759">
                  <c:v>41982</c:v>
                </c:pt>
                <c:pt idx="760">
                  <c:v>41983</c:v>
                </c:pt>
                <c:pt idx="761">
                  <c:v>41984</c:v>
                </c:pt>
                <c:pt idx="762">
                  <c:v>41985</c:v>
                </c:pt>
                <c:pt idx="763">
                  <c:v>41988</c:v>
                </c:pt>
                <c:pt idx="764">
                  <c:v>41989</c:v>
                </c:pt>
                <c:pt idx="765">
                  <c:v>41990</c:v>
                </c:pt>
                <c:pt idx="766">
                  <c:v>41991</c:v>
                </c:pt>
                <c:pt idx="767">
                  <c:v>41992</c:v>
                </c:pt>
                <c:pt idx="768">
                  <c:v>41995</c:v>
                </c:pt>
                <c:pt idx="769">
                  <c:v>41996</c:v>
                </c:pt>
                <c:pt idx="770">
                  <c:v>41997</c:v>
                </c:pt>
                <c:pt idx="771">
                  <c:v>42002</c:v>
                </c:pt>
                <c:pt idx="772">
                  <c:v>42003</c:v>
                </c:pt>
                <c:pt idx="773">
                  <c:v>42004</c:v>
                </c:pt>
                <c:pt idx="774">
                  <c:v>42006</c:v>
                </c:pt>
                <c:pt idx="775">
                  <c:v>42009</c:v>
                </c:pt>
                <c:pt idx="776">
                  <c:v>42010</c:v>
                </c:pt>
                <c:pt idx="777">
                  <c:v>42011</c:v>
                </c:pt>
                <c:pt idx="778">
                  <c:v>42012</c:v>
                </c:pt>
                <c:pt idx="779">
                  <c:v>42013</c:v>
                </c:pt>
                <c:pt idx="780">
                  <c:v>42016</c:v>
                </c:pt>
                <c:pt idx="781">
                  <c:v>42017</c:v>
                </c:pt>
                <c:pt idx="782">
                  <c:v>42018</c:v>
                </c:pt>
                <c:pt idx="783">
                  <c:v>42019</c:v>
                </c:pt>
                <c:pt idx="784">
                  <c:v>42020</c:v>
                </c:pt>
                <c:pt idx="785">
                  <c:v>42023</c:v>
                </c:pt>
                <c:pt idx="786">
                  <c:v>42024</c:v>
                </c:pt>
                <c:pt idx="787">
                  <c:v>42025</c:v>
                </c:pt>
                <c:pt idx="788">
                  <c:v>42026</c:v>
                </c:pt>
                <c:pt idx="789">
                  <c:v>42027</c:v>
                </c:pt>
                <c:pt idx="790">
                  <c:v>42030</c:v>
                </c:pt>
                <c:pt idx="791">
                  <c:v>42031</c:v>
                </c:pt>
                <c:pt idx="792">
                  <c:v>42032</c:v>
                </c:pt>
                <c:pt idx="793">
                  <c:v>42033</c:v>
                </c:pt>
                <c:pt idx="794">
                  <c:v>42034</c:v>
                </c:pt>
                <c:pt idx="795">
                  <c:v>42037</c:v>
                </c:pt>
                <c:pt idx="796">
                  <c:v>42038</c:v>
                </c:pt>
                <c:pt idx="797">
                  <c:v>42039</c:v>
                </c:pt>
                <c:pt idx="798">
                  <c:v>42040</c:v>
                </c:pt>
                <c:pt idx="799">
                  <c:v>42041</c:v>
                </c:pt>
                <c:pt idx="800">
                  <c:v>42044</c:v>
                </c:pt>
                <c:pt idx="801">
                  <c:v>42045</c:v>
                </c:pt>
                <c:pt idx="802">
                  <c:v>42046</c:v>
                </c:pt>
                <c:pt idx="803">
                  <c:v>42047</c:v>
                </c:pt>
                <c:pt idx="804">
                  <c:v>42048</c:v>
                </c:pt>
                <c:pt idx="805">
                  <c:v>42051</c:v>
                </c:pt>
                <c:pt idx="806">
                  <c:v>42052</c:v>
                </c:pt>
                <c:pt idx="807">
                  <c:v>42053</c:v>
                </c:pt>
                <c:pt idx="808">
                  <c:v>42054</c:v>
                </c:pt>
                <c:pt idx="809">
                  <c:v>42055</c:v>
                </c:pt>
                <c:pt idx="810">
                  <c:v>42058</c:v>
                </c:pt>
                <c:pt idx="811">
                  <c:v>42059</c:v>
                </c:pt>
                <c:pt idx="812">
                  <c:v>42060</c:v>
                </c:pt>
                <c:pt idx="813">
                  <c:v>42061</c:v>
                </c:pt>
                <c:pt idx="814">
                  <c:v>42062</c:v>
                </c:pt>
                <c:pt idx="815">
                  <c:v>42065</c:v>
                </c:pt>
                <c:pt idx="816">
                  <c:v>42066</c:v>
                </c:pt>
                <c:pt idx="817">
                  <c:v>42067</c:v>
                </c:pt>
                <c:pt idx="818">
                  <c:v>42068</c:v>
                </c:pt>
                <c:pt idx="819">
                  <c:v>42069</c:v>
                </c:pt>
                <c:pt idx="820">
                  <c:v>42072</c:v>
                </c:pt>
                <c:pt idx="821">
                  <c:v>42073</c:v>
                </c:pt>
                <c:pt idx="822">
                  <c:v>42074</c:v>
                </c:pt>
                <c:pt idx="823">
                  <c:v>42075</c:v>
                </c:pt>
                <c:pt idx="824">
                  <c:v>42076</c:v>
                </c:pt>
                <c:pt idx="825">
                  <c:v>42079</c:v>
                </c:pt>
                <c:pt idx="826">
                  <c:v>42080</c:v>
                </c:pt>
                <c:pt idx="827">
                  <c:v>42081</c:v>
                </c:pt>
                <c:pt idx="828">
                  <c:v>42082</c:v>
                </c:pt>
                <c:pt idx="829">
                  <c:v>42083</c:v>
                </c:pt>
                <c:pt idx="830">
                  <c:v>42086</c:v>
                </c:pt>
                <c:pt idx="831">
                  <c:v>42087</c:v>
                </c:pt>
                <c:pt idx="832">
                  <c:v>42088</c:v>
                </c:pt>
                <c:pt idx="833">
                  <c:v>42089</c:v>
                </c:pt>
                <c:pt idx="834">
                  <c:v>42090</c:v>
                </c:pt>
                <c:pt idx="835">
                  <c:v>42093</c:v>
                </c:pt>
                <c:pt idx="836">
                  <c:v>42094</c:v>
                </c:pt>
                <c:pt idx="837">
                  <c:v>42095</c:v>
                </c:pt>
                <c:pt idx="838">
                  <c:v>42096</c:v>
                </c:pt>
                <c:pt idx="839">
                  <c:v>42097</c:v>
                </c:pt>
                <c:pt idx="840">
                  <c:v>42101</c:v>
                </c:pt>
                <c:pt idx="841">
                  <c:v>42102</c:v>
                </c:pt>
                <c:pt idx="842">
                  <c:v>42103</c:v>
                </c:pt>
                <c:pt idx="843">
                  <c:v>42104</c:v>
                </c:pt>
                <c:pt idx="844">
                  <c:v>42107</c:v>
                </c:pt>
                <c:pt idx="845">
                  <c:v>42108</c:v>
                </c:pt>
                <c:pt idx="846">
                  <c:v>42109</c:v>
                </c:pt>
                <c:pt idx="847">
                  <c:v>42110</c:v>
                </c:pt>
                <c:pt idx="848">
                  <c:v>42111</c:v>
                </c:pt>
                <c:pt idx="849">
                  <c:v>42114</c:v>
                </c:pt>
                <c:pt idx="850">
                  <c:v>42115</c:v>
                </c:pt>
                <c:pt idx="851">
                  <c:v>42116</c:v>
                </c:pt>
                <c:pt idx="852">
                  <c:v>42117</c:v>
                </c:pt>
                <c:pt idx="853">
                  <c:v>42118</c:v>
                </c:pt>
                <c:pt idx="854">
                  <c:v>42121</c:v>
                </c:pt>
                <c:pt idx="855">
                  <c:v>42122</c:v>
                </c:pt>
                <c:pt idx="856">
                  <c:v>42123</c:v>
                </c:pt>
                <c:pt idx="857">
                  <c:v>42124</c:v>
                </c:pt>
                <c:pt idx="858">
                  <c:v>42128</c:v>
                </c:pt>
                <c:pt idx="859">
                  <c:v>42129</c:v>
                </c:pt>
                <c:pt idx="860">
                  <c:v>42130</c:v>
                </c:pt>
                <c:pt idx="861">
                  <c:v>42131</c:v>
                </c:pt>
                <c:pt idx="862">
                  <c:v>42132</c:v>
                </c:pt>
                <c:pt idx="863">
                  <c:v>42135</c:v>
                </c:pt>
                <c:pt idx="864">
                  <c:v>42136</c:v>
                </c:pt>
                <c:pt idx="865">
                  <c:v>42137</c:v>
                </c:pt>
                <c:pt idx="866">
                  <c:v>42138</c:v>
                </c:pt>
                <c:pt idx="867">
                  <c:v>42139</c:v>
                </c:pt>
                <c:pt idx="868">
                  <c:v>42142</c:v>
                </c:pt>
                <c:pt idx="869">
                  <c:v>42143</c:v>
                </c:pt>
                <c:pt idx="870">
                  <c:v>42144</c:v>
                </c:pt>
                <c:pt idx="871">
                  <c:v>42145</c:v>
                </c:pt>
                <c:pt idx="872">
                  <c:v>42146</c:v>
                </c:pt>
                <c:pt idx="873">
                  <c:v>42150</c:v>
                </c:pt>
                <c:pt idx="874">
                  <c:v>42151</c:v>
                </c:pt>
                <c:pt idx="875">
                  <c:v>42152</c:v>
                </c:pt>
                <c:pt idx="876">
                  <c:v>42153</c:v>
                </c:pt>
                <c:pt idx="877">
                  <c:v>42156</c:v>
                </c:pt>
                <c:pt idx="878">
                  <c:v>42157</c:v>
                </c:pt>
                <c:pt idx="879">
                  <c:v>42158</c:v>
                </c:pt>
                <c:pt idx="880">
                  <c:v>42159</c:v>
                </c:pt>
                <c:pt idx="881">
                  <c:v>42160</c:v>
                </c:pt>
                <c:pt idx="882">
                  <c:v>42163</c:v>
                </c:pt>
                <c:pt idx="883">
                  <c:v>42164</c:v>
                </c:pt>
                <c:pt idx="884">
                  <c:v>42165</c:v>
                </c:pt>
                <c:pt idx="885">
                  <c:v>42166</c:v>
                </c:pt>
                <c:pt idx="886">
                  <c:v>42167</c:v>
                </c:pt>
                <c:pt idx="887">
                  <c:v>42170</c:v>
                </c:pt>
                <c:pt idx="888">
                  <c:v>42171</c:v>
                </c:pt>
                <c:pt idx="889">
                  <c:v>42172</c:v>
                </c:pt>
                <c:pt idx="890">
                  <c:v>42173</c:v>
                </c:pt>
                <c:pt idx="891">
                  <c:v>42174</c:v>
                </c:pt>
                <c:pt idx="892">
                  <c:v>42177</c:v>
                </c:pt>
                <c:pt idx="893">
                  <c:v>42178</c:v>
                </c:pt>
                <c:pt idx="894">
                  <c:v>42179</c:v>
                </c:pt>
                <c:pt idx="895">
                  <c:v>42180</c:v>
                </c:pt>
                <c:pt idx="896">
                  <c:v>42181</c:v>
                </c:pt>
                <c:pt idx="897">
                  <c:v>42184</c:v>
                </c:pt>
                <c:pt idx="898">
                  <c:v>42185</c:v>
                </c:pt>
                <c:pt idx="899">
                  <c:v>42186</c:v>
                </c:pt>
                <c:pt idx="900">
                  <c:v>42187</c:v>
                </c:pt>
                <c:pt idx="901">
                  <c:v>42188</c:v>
                </c:pt>
                <c:pt idx="902">
                  <c:v>42191</c:v>
                </c:pt>
                <c:pt idx="903">
                  <c:v>42192</c:v>
                </c:pt>
                <c:pt idx="904">
                  <c:v>42193</c:v>
                </c:pt>
                <c:pt idx="905">
                  <c:v>42194</c:v>
                </c:pt>
                <c:pt idx="906">
                  <c:v>42195</c:v>
                </c:pt>
                <c:pt idx="907">
                  <c:v>42198</c:v>
                </c:pt>
                <c:pt idx="908">
                  <c:v>42199</c:v>
                </c:pt>
                <c:pt idx="909">
                  <c:v>42200</c:v>
                </c:pt>
                <c:pt idx="910">
                  <c:v>42201</c:v>
                </c:pt>
                <c:pt idx="911">
                  <c:v>42202</c:v>
                </c:pt>
                <c:pt idx="912">
                  <c:v>42205</c:v>
                </c:pt>
                <c:pt idx="913">
                  <c:v>42206</c:v>
                </c:pt>
                <c:pt idx="914">
                  <c:v>42207</c:v>
                </c:pt>
                <c:pt idx="915">
                  <c:v>42208</c:v>
                </c:pt>
                <c:pt idx="916">
                  <c:v>42209</c:v>
                </c:pt>
                <c:pt idx="917">
                  <c:v>42212</c:v>
                </c:pt>
                <c:pt idx="918">
                  <c:v>42213</c:v>
                </c:pt>
                <c:pt idx="919">
                  <c:v>42214</c:v>
                </c:pt>
                <c:pt idx="920">
                  <c:v>42215</c:v>
                </c:pt>
                <c:pt idx="921">
                  <c:v>42216</c:v>
                </c:pt>
                <c:pt idx="922">
                  <c:v>42219</c:v>
                </c:pt>
                <c:pt idx="923">
                  <c:v>42220</c:v>
                </c:pt>
                <c:pt idx="924">
                  <c:v>42221</c:v>
                </c:pt>
                <c:pt idx="925">
                  <c:v>42222</c:v>
                </c:pt>
                <c:pt idx="926">
                  <c:v>42223</c:v>
                </c:pt>
                <c:pt idx="927">
                  <c:v>42226</c:v>
                </c:pt>
                <c:pt idx="928">
                  <c:v>42227</c:v>
                </c:pt>
                <c:pt idx="929">
                  <c:v>42228</c:v>
                </c:pt>
                <c:pt idx="930">
                  <c:v>42229</c:v>
                </c:pt>
                <c:pt idx="931">
                  <c:v>42230</c:v>
                </c:pt>
                <c:pt idx="932">
                  <c:v>42233</c:v>
                </c:pt>
                <c:pt idx="933">
                  <c:v>42234</c:v>
                </c:pt>
                <c:pt idx="934">
                  <c:v>42235</c:v>
                </c:pt>
                <c:pt idx="935">
                  <c:v>42236</c:v>
                </c:pt>
                <c:pt idx="936">
                  <c:v>42237</c:v>
                </c:pt>
                <c:pt idx="937">
                  <c:v>42240</c:v>
                </c:pt>
                <c:pt idx="938">
                  <c:v>42241</c:v>
                </c:pt>
                <c:pt idx="939">
                  <c:v>42242</c:v>
                </c:pt>
                <c:pt idx="940">
                  <c:v>42243</c:v>
                </c:pt>
                <c:pt idx="941">
                  <c:v>42244</c:v>
                </c:pt>
                <c:pt idx="942">
                  <c:v>42247</c:v>
                </c:pt>
                <c:pt idx="943">
                  <c:v>42248</c:v>
                </c:pt>
                <c:pt idx="944">
                  <c:v>42249</c:v>
                </c:pt>
                <c:pt idx="945">
                  <c:v>42250</c:v>
                </c:pt>
                <c:pt idx="946">
                  <c:v>42251</c:v>
                </c:pt>
                <c:pt idx="947">
                  <c:v>42254</c:v>
                </c:pt>
                <c:pt idx="948">
                  <c:v>42255</c:v>
                </c:pt>
                <c:pt idx="949">
                  <c:v>42256</c:v>
                </c:pt>
                <c:pt idx="950">
                  <c:v>42257</c:v>
                </c:pt>
                <c:pt idx="951">
                  <c:v>42258</c:v>
                </c:pt>
                <c:pt idx="952">
                  <c:v>42261</c:v>
                </c:pt>
                <c:pt idx="953">
                  <c:v>42262</c:v>
                </c:pt>
                <c:pt idx="954">
                  <c:v>42263</c:v>
                </c:pt>
                <c:pt idx="955">
                  <c:v>42264</c:v>
                </c:pt>
                <c:pt idx="956">
                  <c:v>42265</c:v>
                </c:pt>
                <c:pt idx="957">
                  <c:v>42268</c:v>
                </c:pt>
                <c:pt idx="958">
                  <c:v>42270</c:v>
                </c:pt>
                <c:pt idx="959">
                  <c:v>42272</c:v>
                </c:pt>
                <c:pt idx="960">
                  <c:v>42276</c:v>
                </c:pt>
                <c:pt idx="961">
                  <c:v>42278</c:v>
                </c:pt>
                <c:pt idx="962">
                  <c:v>42279</c:v>
                </c:pt>
                <c:pt idx="963">
                  <c:v>42282</c:v>
                </c:pt>
                <c:pt idx="964">
                  <c:v>42283</c:v>
                </c:pt>
                <c:pt idx="965">
                  <c:v>42283</c:v>
                </c:pt>
                <c:pt idx="966">
                  <c:v>42284</c:v>
                </c:pt>
                <c:pt idx="967">
                  <c:v>42285</c:v>
                </c:pt>
                <c:pt idx="968">
                  <c:v>42286</c:v>
                </c:pt>
                <c:pt idx="969">
                  <c:v>42289</c:v>
                </c:pt>
                <c:pt idx="970">
                  <c:v>42290</c:v>
                </c:pt>
                <c:pt idx="971">
                  <c:v>42291</c:v>
                </c:pt>
                <c:pt idx="972">
                  <c:v>42292</c:v>
                </c:pt>
                <c:pt idx="973">
                  <c:v>42293</c:v>
                </c:pt>
                <c:pt idx="974">
                  <c:v>42296</c:v>
                </c:pt>
                <c:pt idx="975">
                  <c:v>42297</c:v>
                </c:pt>
                <c:pt idx="976">
                  <c:v>42298</c:v>
                </c:pt>
                <c:pt idx="977">
                  <c:v>42299</c:v>
                </c:pt>
                <c:pt idx="978">
                  <c:v>42300</c:v>
                </c:pt>
                <c:pt idx="979">
                  <c:v>42303</c:v>
                </c:pt>
                <c:pt idx="980">
                  <c:v>42304</c:v>
                </c:pt>
                <c:pt idx="981">
                  <c:v>42305</c:v>
                </c:pt>
                <c:pt idx="982">
                  <c:v>42306</c:v>
                </c:pt>
                <c:pt idx="983">
                  <c:v>42307</c:v>
                </c:pt>
                <c:pt idx="984">
                  <c:v>42310</c:v>
                </c:pt>
                <c:pt idx="985">
                  <c:v>42311</c:v>
                </c:pt>
                <c:pt idx="986">
                  <c:v>42312</c:v>
                </c:pt>
                <c:pt idx="987">
                  <c:v>42313</c:v>
                </c:pt>
                <c:pt idx="988">
                  <c:v>42314</c:v>
                </c:pt>
                <c:pt idx="989">
                  <c:v>42317</c:v>
                </c:pt>
                <c:pt idx="990">
                  <c:v>42318</c:v>
                </c:pt>
                <c:pt idx="991">
                  <c:v>42319</c:v>
                </c:pt>
                <c:pt idx="992">
                  <c:v>42320</c:v>
                </c:pt>
                <c:pt idx="993">
                  <c:v>42321</c:v>
                </c:pt>
                <c:pt idx="994">
                  <c:v>42324</c:v>
                </c:pt>
                <c:pt idx="995">
                  <c:v>42325</c:v>
                </c:pt>
                <c:pt idx="996">
                  <c:v>42326</c:v>
                </c:pt>
                <c:pt idx="997">
                  <c:v>42327</c:v>
                </c:pt>
                <c:pt idx="998">
                  <c:v>42328</c:v>
                </c:pt>
                <c:pt idx="999">
                  <c:v>42331</c:v>
                </c:pt>
                <c:pt idx="1000">
                  <c:v>42332</c:v>
                </c:pt>
                <c:pt idx="1001">
                  <c:v>42333</c:v>
                </c:pt>
                <c:pt idx="1002">
                  <c:v>42334</c:v>
                </c:pt>
                <c:pt idx="1003">
                  <c:v>42335</c:v>
                </c:pt>
                <c:pt idx="1004">
                  <c:v>42338</c:v>
                </c:pt>
                <c:pt idx="1005">
                  <c:v>42339</c:v>
                </c:pt>
                <c:pt idx="1006">
                  <c:v>42340</c:v>
                </c:pt>
                <c:pt idx="1007">
                  <c:v>42341</c:v>
                </c:pt>
                <c:pt idx="1008">
                  <c:v>42342</c:v>
                </c:pt>
                <c:pt idx="1009">
                  <c:v>42345</c:v>
                </c:pt>
                <c:pt idx="1010">
                  <c:v>42346</c:v>
                </c:pt>
                <c:pt idx="1011">
                  <c:v>42347</c:v>
                </c:pt>
                <c:pt idx="1012">
                  <c:v>42348</c:v>
                </c:pt>
                <c:pt idx="1013">
                  <c:v>42349</c:v>
                </c:pt>
                <c:pt idx="1014">
                  <c:v>42352</c:v>
                </c:pt>
                <c:pt idx="1015">
                  <c:v>42353</c:v>
                </c:pt>
                <c:pt idx="1016">
                  <c:v>42354</c:v>
                </c:pt>
                <c:pt idx="1017">
                  <c:v>42355</c:v>
                </c:pt>
                <c:pt idx="1018">
                  <c:v>42356</c:v>
                </c:pt>
                <c:pt idx="1019">
                  <c:v>42359</c:v>
                </c:pt>
                <c:pt idx="1020">
                  <c:v>42360</c:v>
                </c:pt>
                <c:pt idx="1021">
                  <c:v>42361</c:v>
                </c:pt>
                <c:pt idx="1022">
                  <c:v>42366</c:v>
                </c:pt>
                <c:pt idx="1023">
                  <c:v>42367</c:v>
                </c:pt>
                <c:pt idx="1024">
                  <c:v>42368</c:v>
                </c:pt>
                <c:pt idx="1025">
                  <c:v>42369</c:v>
                </c:pt>
                <c:pt idx="1026">
                  <c:v>42373</c:v>
                </c:pt>
                <c:pt idx="1027">
                  <c:v>42374</c:v>
                </c:pt>
                <c:pt idx="1028">
                  <c:v>42376</c:v>
                </c:pt>
                <c:pt idx="1029">
                  <c:v>42377</c:v>
                </c:pt>
                <c:pt idx="1030">
                  <c:v>42380</c:v>
                </c:pt>
                <c:pt idx="1031">
                  <c:v>42381</c:v>
                </c:pt>
                <c:pt idx="1032">
                  <c:v>42382</c:v>
                </c:pt>
                <c:pt idx="1033">
                  <c:v>42383</c:v>
                </c:pt>
                <c:pt idx="1034">
                  <c:v>42384</c:v>
                </c:pt>
                <c:pt idx="1035">
                  <c:v>42387</c:v>
                </c:pt>
                <c:pt idx="1036">
                  <c:v>42388</c:v>
                </c:pt>
                <c:pt idx="1037">
                  <c:v>42389</c:v>
                </c:pt>
                <c:pt idx="1038">
                  <c:v>42390</c:v>
                </c:pt>
                <c:pt idx="1039">
                  <c:v>42391</c:v>
                </c:pt>
                <c:pt idx="1040">
                  <c:v>42394</c:v>
                </c:pt>
                <c:pt idx="1041">
                  <c:v>42395</c:v>
                </c:pt>
                <c:pt idx="1042">
                  <c:v>42396</c:v>
                </c:pt>
                <c:pt idx="1043">
                  <c:v>42397</c:v>
                </c:pt>
                <c:pt idx="1044">
                  <c:v>42398</c:v>
                </c:pt>
                <c:pt idx="1045">
                  <c:v>42401</c:v>
                </c:pt>
                <c:pt idx="1046">
                  <c:v>42402</c:v>
                </c:pt>
                <c:pt idx="1047">
                  <c:v>42403</c:v>
                </c:pt>
                <c:pt idx="1048">
                  <c:v>42404</c:v>
                </c:pt>
                <c:pt idx="1049">
                  <c:v>42405</c:v>
                </c:pt>
                <c:pt idx="1050">
                  <c:v>42408</c:v>
                </c:pt>
                <c:pt idx="1051">
                  <c:v>42409</c:v>
                </c:pt>
                <c:pt idx="1052">
                  <c:v>42410</c:v>
                </c:pt>
              </c:numCache>
            </c:numRef>
          </c:cat>
          <c:val>
            <c:numRef>
              <c:f>Rohdaten!$F$2:$F$1054</c:f>
              <c:numCache>
                <c:formatCode>#,##0.000</c:formatCode>
                <c:ptCount val="1053"/>
                <c:pt idx="0">
                  <c:v>1.4850000000000001</c:v>
                </c:pt>
                <c:pt idx="1">
                  <c:v>1.492</c:v>
                </c:pt>
                <c:pt idx="2">
                  <c:v>1.456</c:v>
                </c:pt>
                <c:pt idx="3">
                  <c:v>1.4339999999999999</c:v>
                </c:pt>
                <c:pt idx="4">
                  <c:v>1.41</c:v>
                </c:pt>
                <c:pt idx="5">
                  <c:v>1.4379999999999999</c:v>
                </c:pt>
                <c:pt idx="6">
                  <c:v>1.4419999999999999</c:v>
                </c:pt>
                <c:pt idx="7">
                  <c:v>1.4889999999999999</c:v>
                </c:pt>
                <c:pt idx="8">
                  <c:v>1.448</c:v>
                </c:pt>
                <c:pt idx="9">
                  <c:v>1.399</c:v>
                </c:pt>
                <c:pt idx="10">
                  <c:v>1.3940000000000001</c:v>
                </c:pt>
                <c:pt idx="11">
                  <c:v>1.393</c:v>
                </c:pt>
                <c:pt idx="12">
                  <c:v>1.38</c:v>
                </c:pt>
                <c:pt idx="13">
                  <c:v>1.385</c:v>
                </c:pt>
                <c:pt idx="14">
                  <c:v>1.3960000000000001</c:v>
                </c:pt>
                <c:pt idx="15">
                  <c:v>1.3680000000000001</c:v>
                </c:pt>
                <c:pt idx="16">
                  <c:v>1.169</c:v>
                </c:pt>
                <c:pt idx="17">
                  <c:v>1.373</c:v>
                </c:pt>
                <c:pt idx="18">
                  <c:v>1.353</c:v>
                </c:pt>
                <c:pt idx="19">
                  <c:v>1.337</c:v>
                </c:pt>
                <c:pt idx="20">
                  <c:v>1.347</c:v>
                </c:pt>
                <c:pt idx="21">
                  <c:v>1.288</c:v>
                </c:pt>
                <c:pt idx="22">
                  <c:v>1.2369999999999999</c:v>
                </c:pt>
                <c:pt idx="23">
                  <c:v>1.212</c:v>
                </c:pt>
                <c:pt idx="24">
                  <c:v>1.2629999999999999</c:v>
                </c:pt>
                <c:pt idx="25">
                  <c:v>1.2709999999999999</c:v>
                </c:pt>
                <c:pt idx="26">
                  <c:v>1.266</c:v>
                </c:pt>
                <c:pt idx="27">
                  <c:v>1.276</c:v>
                </c:pt>
                <c:pt idx="28">
                  <c:v>1.258</c:v>
                </c:pt>
                <c:pt idx="29">
                  <c:v>1.2689999999999999</c:v>
                </c:pt>
                <c:pt idx="30">
                  <c:v>1.294</c:v>
                </c:pt>
                <c:pt idx="31">
                  <c:v>1.2849999999999999</c:v>
                </c:pt>
                <c:pt idx="32">
                  <c:v>1.24</c:v>
                </c:pt>
                <c:pt idx="33">
                  <c:v>1.25</c:v>
                </c:pt>
                <c:pt idx="34">
                  <c:v>1.2390000000000001</c:v>
                </c:pt>
                <c:pt idx="35">
                  <c:v>1.169</c:v>
                </c:pt>
                <c:pt idx="36">
                  <c:v>1.1579999999999999</c:v>
                </c:pt>
                <c:pt idx="37">
                  <c:v>1.1930000000000001</c:v>
                </c:pt>
                <c:pt idx="38">
                  <c:v>1.196</c:v>
                </c:pt>
                <c:pt idx="39">
                  <c:v>1.1879999999999999</c:v>
                </c:pt>
                <c:pt idx="40">
                  <c:v>1.2390000000000001</c:v>
                </c:pt>
                <c:pt idx="41">
                  <c:v>1.2370000000000001</c:v>
                </c:pt>
                <c:pt idx="42">
                  <c:v>1.264</c:v>
                </c:pt>
                <c:pt idx="43">
                  <c:v>1.2649999999999999</c:v>
                </c:pt>
                <c:pt idx="44">
                  <c:v>1.236</c:v>
                </c:pt>
                <c:pt idx="45">
                  <c:v>1.234</c:v>
                </c:pt>
                <c:pt idx="46">
                  <c:v>1.208</c:v>
                </c:pt>
                <c:pt idx="47">
                  <c:v>1.252</c:v>
                </c:pt>
                <c:pt idx="48">
                  <c:v>1.266</c:v>
                </c:pt>
                <c:pt idx="49">
                  <c:v>1.2609999999999999</c:v>
                </c:pt>
                <c:pt idx="50">
                  <c:v>1.258</c:v>
                </c:pt>
                <c:pt idx="51">
                  <c:v>1.2569999999999999</c:v>
                </c:pt>
                <c:pt idx="52">
                  <c:v>1.2470000000000001</c:v>
                </c:pt>
                <c:pt idx="53">
                  <c:v>1.2230000000000001</c:v>
                </c:pt>
                <c:pt idx="54">
                  <c:v>1.212</c:v>
                </c:pt>
                <c:pt idx="55">
                  <c:v>1.208</c:v>
                </c:pt>
                <c:pt idx="56">
                  <c:v>1.194</c:v>
                </c:pt>
                <c:pt idx="57">
                  <c:v>1.181</c:v>
                </c:pt>
                <c:pt idx="58">
                  <c:v>1.1299999999999999</c:v>
                </c:pt>
                <c:pt idx="59">
                  <c:v>1.143</c:v>
                </c:pt>
                <c:pt idx="60">
                  <c:v>1.159</c:v>
                </c:pt>
                <c:pt idx="61">
                  <c:v>1.161</c:v>
                </c:pt>
                <c:pt idx="62">
                  <c:v>1.165</c:v>
                </c:pt>
                <c:pt idx="63">
                  <c:v>1.1719999999999999</c:v>
                </c:pt>
                <c:pt idx="64">
                  <c:v>1.1519999999999999</c:v>
                </c:pt>
                <c:pt idx="65">
                  <c:v>1.214</c:v>
                </c:pt>
                <c:pt idx="66">
                  <c:v>1.2729999999999999</c:v>
                </c:pt>
                <c:pt idx="67">
                  <c:v>1.294</c:v>
                </c:pt>
                <c:pt idx="68">
                  <c:v>1.3120000000000001</c:v>
                </c:pt>
                <c:pt idx="69">
                  <c:v>1.31</c:v>
                </c:pt>
                <c:pt idx="70">
                  <c:v>1.2929999999999999</c:v>
                </c:pt>
                <c:pt idx="71">
                  <c:v>1.2330000000000001</c:v>
                </c:pt>
                <c:pt idx="72">
                  <c:v>1.2290000000000001</c:v>
                </c:pt>
                <c:pt idx="73">
                  <c:v>1.216</c:v>
                </c:pt>
                <c:pt idx="74">
                  <c:v>1.2350000000000001</c:v>
                </c:pt>
                <c:pt idx="75">
                  <c:v>1.222</c:v>
                </c:pt>
                <c:pt idx="76">
                  <c:v>1.2070000000000001</c:v>
                </c:pt>
                <c:pt idx="77">
                  <c:v>1.21</c:v>
                </c:pt>
                <c:pt idx="78">
                  <c:v>1.22</c:v>
                </c:pt>
                <c:pt idx="79">
                  <c:v>1.2070000000000001</c:v>
                </c:pt>
                <c:pt idx="80">
                  <c:v>1.216</c:v>
                </c:pt>
                <c:pt idx="81">
                  <c:v>1.194</c:v>
                </c:pt>
                <c:pt idx="82">
                  <c:v>1.1619999999999999</c:v>
                </c:pt>
                <c:pt idx="83">
                  <c:v>1.1279999999999999</c:v>
                </c:pt>
                <c:pt idx="84">
                  <c:v>1.145</c:v>
                </c:pt>
                <c:pt idx="85">
                  <c:v>1.1299999999999999</c:v>
                </c:pt>
                <c:pt idx="86">
                  <c:v>1.129</c:v>
                </c:pt>
                <c:pt idx="87">
                  <c:v>1.1519999999999999</c:v>
                </c:pt>
                <c:pt idx="88">
                  <c:v>1.145</c:v>
                </c:pt>
                <c:pt idx="89">
                  <c:v>1.1279999999999999</c:v>
                </c:pt>
                <c:pt idx="90">
                  <c:v>1.1559999999999999</c:v>
                </c:pt>
                <c:pt idx="91">
                  <c:v>1.163</c:v>
                </c:pt>
                <c:pt idx="92">
                  <c:v>1.1639999999999999</c:v>
                </c:pt>
                <c:pt idx="93">
                  <c:v>1.173</c:v>
                </c:pt>
                <c:pt idx="94">
                  <c:v>1.131</c:v>
                </c:pt>
                <c:pt idx="95">
                  <c:v>1.107</c:v>
                </c:pt>
                <c:pt idx="96">
                  <c:v>1.0620000000000001</c:v>
                </c:pt>
                <c:pt idx="97">
                  <c:v>1.0209999999999999</c:v>
                </c:pt>
                <c:pt idx="98">
                  <c:v>1.0069999999999999</c:v>
                </c:pt>
                <c:pt idx="99">
                  <c:v>1.006</c:v>
                </c:pt>
                <c:pt idx="100">
                  <c:v>0.98599999999999999</c:v>
                </c:pt>
                <c:pt idx="101">
                  <c:v>0.98899999999999999</c:v>
                </c:pt>
                <c:pt idx="102">
                  <c:v>1.0249999999999999</c:v>
                </c:pt>
                <c:pt idx="103">
                  <c:v>1.048</c:v>
                </c:pt>
                <c:pt idx="104">
                  <c:v>1.0569999999999999</c:v>
                </c:pt>
                <c:pt idx="105">
                  <c:v>1.073</c:v>
                </c:pt>
                <c:pt idx="106">
                  <c:v>1.073</c:v>
                </c:pt>
                <c:pt idx="107">
                  <c:v>1.0569999999999999</c:v>
                </c:pt>
                <c:pt idx="108">
                  <c:v>1.0629999999999999</c:v>
                </c:pt>
                <c:pt idx="109">
                  <c:v>1.0640000000000001</c:v>
                </c:pt>
                <c:pt idx="110">
                  <c:v>1.087</c:v>
                </c:pt>
                <c:pt idx="111">
                  <c:v>1.0669999999999999</c:v>
                </c:pt>
                <c:pt idx="112">
                  <c:v>1.0229999999999999</c:v>
                </c:pt>
                <c:pt idx="113">
                  <c:v>0.98499999999999999</c:v>
                </c:pt>
                <c:pt idx="114">
                  <c:v>0.98699999999999999</c:v>
                </c:pt>
                <c:pt idx="115">
                  <c:v>0.97</c:v>
                </c:pt>
                <c:pt idx="116">
                  <c:v>0.96399999999999997</c:v>
                </c:pt>
                <c:pt idx="117">
                  <c:v>0.94799999999999995</c:v>
                </c:pt>
                <c:pt idx="118">
                  <c:v>0.94099999999999995</c:v>
                </c:pt>
                <c:pt idx="119">
                  <c:v>0.90500000000000003</c:v>
                </c:pt>
                <c:pt idx="120">
                  <c:v>0.90500000000000003</c:v>
                </c:pt>
                <c:pt idx="121">
                  <c:v>0.91500000000000004</c:v>
                </c:pt>
                <c:pt idx="122">
                  <c:v>0.91500000000000004</c:v>
                </c:pt>
                <c:pt idx="123">
                  <c:v>0.98799999999999999</c:v>
                </c:pt>
                <c:pt idx="124">
                  <c:v>0.97599999999999998</c:v>
                </c:pt>
                <c:pt idx="125">
                  <c:v>0.98799999999999999</c:v>
                </c:pt>
                <c:pt idx="126">
                  <c:v>0.98099999999999998</c:v>
                </c:pt>
                <c:pt idx="127">
                  <c:v>1.0369999999999999</c:v>
                </c:pt>
                <c:pt idx="128">
                  <c:v>1.056</c:v>
                </c:pt>
                <c:pt idx="129">
                  <c:v>1.002</c:v>
                </c:pt>
                <c:pt idx="130">
                  <c:v>0.93300000000000005</c:v>
                </c:pt>
                <c:pt idx="131">
                  <c:v>0.93799999999999994</c:v>
                </c:pt>
                <c:pt idx="132">
                  <c:v>0.98799999999999999</c:v>
                </c:pt>
                <c:pt idx="133">
                  <c:v>0.98899999999999999</c:v>
                </c:pt>
                <c:pt idx="134">
                  <c:v>0.94199999999999995</c:v>
                </c:pt>
                <c:pt idx="135">
                  <c:v>0.93200000000000005</c:v>
                </c:pt>
                <c:pt idx="136">
                  <c:v>0.92400000000000004</c:v>
                </c:pt>
                <c:pt idx="137">
                  <c:v>0.94799999999999995</c:v>
                </c:pt>
                <c:pt idx="138">
                  <c:v>0.94199999999999995</c:v>
                </c:pt>
                <c:pt idx="139">
                  <c:v>0.96</c:v>
                </c:pt>
                <c:pt idx="140">
                  <c:v>0.95099999999999996</c:v>
                </c:pt>
                <c:pt idx="141">
                  <c:v>0.91100000000000003</c:v>
                </c:pt>
                <c:pt idx="142">
                  <c:v>0.88600000000000001</c:v>
                </c:pt>
                <c:pt idx="143">
                  <c:v>0.88300000000000001</c:v>
                </c:pt>
                <c:pt idx="144">
                  <c:v>0.80200000000000005</c:v>
                </c:pt>
                <c:pt idx="145">
                  <c:v>0.80400000000000005</c:v>
                </c:pt>
                <c:pt idx="146">
                  <c:v>0.82499999999999996</c:v>
                </c:pt>
                <c:pt idx="147">
                  <c:v>0.83399999999999996</c:v>
                </c:pt>
                <c:pt idx="148">
                  <c:v>0.79500000000000004</c:v>
                </c:pt>
                <c:pt idx="149">
                  <c:v>0.76700000000000002</c:v>
                </c:pt>
                <c:pt idx="150">
                  <c:v>0.75700000000000001</c:v>
                </c:pt>
                <c:pt idx="151">
                  <c:v>0.77</c:v>
                </c:pt>
                <c:pt idx="152">
                  <c:v>0.76700000000000002</c:v>
                </c:pt>
                <c:pt idx="153">
                  <c:v>0.73899999999999999</c:v>
                </c:pt>
                <c:pt idx="154">
                  <c:v>0.73799999999999999</c:v>
                </c:pt>
                <c:pt idx="155">
                  <c:v>0.70399999999999996</c:v>
                </c:pt>
                <c:pt idx="156">
                  <c:v>0.752</c:v>
                </c:pt>
                <c:pt idx="157">
                  <c:v>0.73699999999999999</c:v>
                </c:pt>
                <c:pt idx="158">
                  <c:v>0.73399999999999999</c:v>
                </c:pt>
                <c:pt idx="159">
                  <c:v>0.745</c:v>
                </c:pt>
                <c:pt idx="160">
                  <c:v>0.70099999999999996</c:v>
                </c:pt>
                <c:pt idx="161">
                  <c:v>0.68500000000000005</c:v>
                </c:pt>
                <c:pt idx="162">
                  <c:v>0.68400000000000005</c:v>
                </c:pt>
                <c:pt idx="163">
                  <c:v>0.70299999999999996</c:v>
                </c:pt>
                <c:pt idx="164">
                  <c:v>0.70399999999999996</c:v>
                </c:pt>
                <c:pt idx="165">
                  <c:v>0.72699999999999998</c:v>
                </c:pt>
                <c:pt idx="166">
                  <c:v>0.72099999999999997</c:v>
                </c:pt>
                <c:pt idx="167">
                  <c:v>0.73499999999999999</c:v>
                </c:pt>
                <c:pt idx="168">
                  <c:v>0.71499999999999997</c:v>
                </c:pt>
                <c:pt idx="169">
                  <c:v>0.68899999999999995</c:v>
                </c:pt>
                <c:pt idx="170">
                  <c:v>0.66800000000000004</c:v>
                </c:pt>
                <c:pt idx="171">
                  <c:v>0.68500000000000005</c:v>
                </c:pt>
                <c:pt idx="172">
                  <c:v>0.71599999999999997</c:v>
                </c:pt>
                <c:pt idx="173">
                  <c:v>0.72499999999999998</c:v>
                </c:pt>
                <c:pt idx="174">
                  <c:v>0.72099999999999997</c:v>
                </c:pt>
                <c:pt idx="175">
                  <c:v>0.68200000000000005</c:v>
                </c:pt>
                <c:pt idx="176">
                  <c:v>0.67</c:v>
                </c:pt>
                <c:pt idx="177">
                  <c:v>0.68100000000000005</c:v>
                </c:pt>
                <c:pt idx="178">
                  <c:v>0.65</c:v>
                </c:pt>
                <c:pt idx="179">
                  <c:v>0.61399999999999999</c:v>
                </c:pt>
                <c:pt idx="180">
                  <c:v>0.61799999999999999</c:v>
                </c:pt>
                <c:pt idx="181">
                  <c:v>0.61399999999999999</c:v>
                </c:pt>
                <c:pt idx="182">
                  <c:v>0.60299999999999998</c:v>
                </c:pt>
                <c:pt idx="183">
                  <c:v>0.61299999999999999</c:v>
                </c:pt>
                <c:pt idx="184">
                  <c:v>0.60399999999999998</c:v>
                </c:pt>
                <c:pt idx="185">
                  <c:v>0.59399999999999997</c:v>
                </c:pt>
                <c:pt idx="186">
                  <c:v>0.61199999999999999</c:v>
                </c:pt>
                <c:pt idx="187">
                  <c:v>0.58699999999999997</c:v>
                </c:pt>
                <c:pt idx="188">
                  <c:v>0.622</c:v>
                </c:pt>
                <c:pt idx="189">
                  <c:v>0.66900000000000004</c:v>
                </c:pt>
                <c:pt idx="190">
                  <c:v>0.625</c:v>
                </c:pt>
                <c:pt idx="191">
                  <c:v>0.60899999999999999</c:v>
                </c:pt>
                <c:pt idx="192">
                  <c:v>0.63300000000000001</c:v>
                </c:pt>
                <c:pt idx="193">
                  <c:v>0.65700000000000003</c:v>
                </c:pt>
                <c:pt idx="194">
                  <c:v>0.64300000000000002</c:v>
                </c:pt>
                <c:pt idx="195">
                  <c:v>0.67300000000000004</c:v>
                </c:pt>
                <c:pt idx="196">
                  <c:v>0.65700000000000003</c:v>
                </c:pt>
                <c:pt idx="197">
                  <c:v>0.629</c:v>
                </c:pt>
                <c:pt idx="198">
                  <c:v>0.58399999999999996</c:v>
                </c:pt>
                <c:pt idx="199">
                  <c:v>0.56899999999999995</c:v>
                </c:pt>
                <c:pt idx="200">
                  <c:v>0.53100000000000003</c:v>
                </c:pt>
                <c:pt idx="201">
                  <c:v>0.54500000000000004</c:v>
                </c:pt>
                <c:pt idx="202">
                  <c:v>0.58499999999999996</c:v>
                </c:pt>
                <c:pt idx="203">
                  <c:v>0.60799999999999998</c:v>
                </c:pt>
                <c:pt idx="204">
                  <c:v>0.57099999999999995</c:v>
                </c:pt>
                <c:pt idx="205">
                  <c:v>0.58299999999999996</c:v>
                </c:pt>
                <c:pt idx="206">
                  <c:v>0.59</c:v>
                </c:pt>
                <c:pt idx="207">
                  <c:v>0.57699999999999996</c:v>
                </c:pt>
                <c:pt idx="208">
                  <c:v>0.56200000000000006</c:v>
                </c:pt>
                <c:pt idx="209">
                  <c:v>0.57599999999999996</c:v>
                </c:pt>
                <c:pt idx="210">
                  <c:v>0.57999999999999996</c:v>
                </c:pt>
                <c:pt idx="211">
                  <c:v>0.56699999999999995</c:v>
                </c:pt>
                <c:pt idx="212">
                  <c:v>0.56699999999999995</c:v>
                </c:pt>
                <c:pt idx="213">
                  <c:v>0.56100000000000005</c:v>
                </c:pt>
                <c:pt idx="214">
                  <c:v>0.57899999999999996</c:v>
                </c:pt>
                <c:pt idx="215">
                  <c:v>0.58099999999999996</c:v>
                </c:pt>
                <c:pt idx="216">
                  <c:v>0.60299999999999998</c:v>
                </c:pt>
                <c:pt idx="217">
                  <c:v>0.624</c:v>
                </c:pt>
                <c:pt idx="218">
                  <c:v>0.65600000000000003</c:v>
                </c:pt>
                <c:pt idx="219">
                  <c:v>0.63600000000000001</c:v>
                </c:pt>
                <c:pt idx="220">
                  <c:v>0.64900000000000002</c:v>
                </c:pt>
                <c:pt idx="221">
                  <c:v>0.66</c:v>
                </c:pt>
                <c:pt idx="222">
                  <c:v>0.63400000000000001</c:v>
                </c:pt>
                <c:pt idx="223">
                  <c:v>0.65</c:v>
                </c:pt>
                <c:pt idx="224">
                  <c:v>0.621</c:v>
                </c:pt>
                <c:pt idx="225">
                  <c:v>0.59599999999999997</c:v>
                </c:pt>
                <c:pt idx="226">
                  <c:v>0.59299999999999997</c:v>
                </c:pt>
                <c:pt idx="227">
                  <c:v>0.59099999999999997</c:v>
                </c:pt>
                <c:pt idx="228">
                  <c:v>0.57599999999999996</c:v>
                </c:pt>
                <c:pt idx="229">
                  <c:v>0.56299999999999994</c:v>
                </c:pt>
                <c:pt idx="230">
                  <c:v>0.55400000000000005</c:v>
                </c:pt>
                <c:pt idx="231">
                  <c:v>0.54500000000000004</c:v>
                </c:pt>
                <c:pt idx="232">
                  <c:v>0.51300000000000001</c:v>
                </c:pt>
                <c:pt idx="233">
                  <c:v>0.497</c:v>
                </c:pt>
                <c:pt idx="234">
                  <c:v>0.497</c:v>
                </c:pt>
                <c:pt idx="235">
                  <c:v>0.49199999999999999</c:v>
                </c:pt>
                <c:pt idx="236">
                  <c:v>0.501</c:v>
                </c:pt>
                <c:pt idx="237">
                  <c:v>0.49</c:v>
                </c:pt>
                <c:pt idx="238">
                  <c:v>0.49</c:v>
                </c:pt>
                <c:pt idx="239">
                  <c:v>0.505</c:v>
                </c:pt>
                <c:pt idx="240">
                  <c:v>0.50800000000000001</c:v>
                </c:pt>
                <c:pt idx="241">
                  <c:v>0.52800000000000002</c:v>
                </c:pt>
                <c:pt idx="242">
                  <c:v>0.54500000000000004</c:v>
                </c:pt>
                <c:pt idx="243">
                  <c:v>0.54300000000000004</c:v>
                </c:pt>
                <c:pt idx="244">
                  <c:v>0.54300000000000004</c:v>
                </c:pt>
                <c:pt idx="245">
                  <c:v>0.54500000000000004</c:v>
                </c:pt>
                <c:pt idx="246">
                  <c:v>0.52800000000000002</c:v>
                </c:pt>
                <c:pt idx="247">
                  <c:v>0.51900000000000002</c:v>
                </c:pt>
                <c:pt idx="248">
                  <c:v>0.52100000000000002</c:v>
                </c:pt>
                <c:pt idx="249">
                  <c:v>0.51900000000000002</c:v>
                </c:pt>
                <c:pt idx="250">
                  <c:v>0.53200000000000003</c:v>
                </c:pt>
                <c:pt idx="251">
                  <c:v>0.50600000000000001</c:v>
                </c:pt>
                <c:pt idx="252">
                  <c:v>0.49</c:v>
                </c:pt>
                <c:pt idx="253">
                  <c:v>0.433</c:v>
                </c:pt>
                <c:pt idx="254">
                  <c:v>0.40200000000000002</c:v>
                </c:pt>
                <c:pt idx="255">
                  <c:v>0.42099999999999999</c:v>
                </c:pt>
                <c:pt idx="256">
                  <c:v>0.45</c:v>
                </c:pt>
                <c:pt idx="257">
                  <c:v>0.441</c:v>
                </c:pt>
                <c:pt idx="258">
                  <c:v>0.45100000000000001</c:v>
                </c:pt>
                <c:pt idx="259">
                  <c:v>0.46700000000000003</c:v>
                </c:pt>
                <c:pt idx="260">
                  <c:v>0.46500000000000002</c:v>
                </c:pt>
                <c:pt idx="261">
                  <c:v>0.48899999999999999</c:v>
                </c:pt>
                <c:pt idx="262">
                  <c:v>0.48599999999999999</c:v>
                </c:pt>
                <c:pt idx="263">
                  <c:v>0.48299999999999998</c:v>
                </c:pt>
                <c:pt idx="264">
                  <c:v>0.48299999999999998</c:v>
                </c:pt>
                <c:pt idx="265">
                  <c:v>0.499</c:v>
                </c:pt>
                <c:pt idx="266">
                  <c:v>0.48</c:v>
                </c:pt>
                <c:pt idx="267">
                  <c:v>0.48</c:v>
                </c:pt>
                <c:pt idx="268">
                  <c:v>0.495</c:v>
                </c:pt>
                <c:pt idx="269">
                  <c:v>0.51700000000000002</c:v>
                </c:pt>
                <c:pt idx="270">
                  <c:v>0.55600000000000005</c:v>
                </c:pt>
                <c:pt idx="271">
                  <c:v>0.56100000000000005</c:v>
                </c:pt>
                <c:pt idx="272">
                  <c:v>0.54200000000000004</c:v>
                </c:pt>
                <c:pt idx="273">
                  <c:v>0.52600000000000002</c:v>
                </c:pt>
                <c:pt idx="274">
                  <c:v>0.52600000000000002</c:v>
                </c:pt>
                <c:pt idx="275">
                  <c:v>0.60299999999999998</c:v>
                </c:pt>
                <c:pt idx="276">
                  <c:v>0.64100000000000001</c:v>
                </c:pt>
                <c:pt idx="277">
                  <c:v>0.63400000000000001</c:v>
                </c:pt>
                <c:pt idx="278">
                  <c:v>0.621</c:v>
                </c:pt>
                <c:pt idx="279">
                  <c:v>0.66800000000000004</c:v>
                </c:pt>
                <c:pt idx="280">
                  <c:v>0.753</c:v>
                </c:pt>
                <c:pt idx="281">
                  <c:v>0.73199999999999998</c:v>
                </c:pt>
                <c:pt idx="282">
                  <c:v>0.72499999999999998</c:v>
                </c:pt>
                <c:pt idx="283">
                  <c:v>0.69499999999999995</c:v>
                </c:pt>
                <c:pt idx="284">
                  <c:v>0.64900000000000002</c:v>
                </c:pt>
                <c:pt idx="285">
                  <c:v>0.71499999999999997</c:v>
                </c:pt>
                <c:pt idx="286">
                  <c:v>0.83099999999999996</c:v>
                </c:pt>
                <c:pt idx="287">
                  <c:v>0.83299999999999996</c:v>
                </c:pt>
                <c:pt idx="288">
                  <c:v>0.86899999999999999</c:v>
                </c:pt>
                <c:pt idx="289">
                  <c:v>0.84299999999999997</c:v>
                </c:pt>
                <c:pt idx="290">
                  <c:v>0.85199999999999998</c:v>
                </c:pt>
                <c:pt idx="291">
                  <c:v>0.81499999999999995</c:v>
                </c:pt>
                <c:pt idx="292">
                  <c:v>0.79200000000000004</c:v>
                </c:pt>
                <c:pt idx="293">
                  <c:v>0.79300000000000004</c:v>
                </c:pt>
                <c:pt idx="294">
                  <c:v>0.80200000000000005</c:v>
                </c:pt>
                <c:pt idx="295">
                  <c:v>0.72499999999999998</c:v>
                </c:pt>
                <c:pt idx="296">
                  <c:v>0.74099999999999999</c:v>
                </c:pt>
                <c:pt idx="297">
                  <c:v>0.73299999999999998</c:v>
                </c:pt>
                <c:pt idx="298">
                  <c:v>0.76900000000000002</c:v>
                </c:pt>
                <c:pt idx="299">
                  <c:v>0.751</c:v>
                </c:pt>
                <c:pt idx="300">
                  <c:v>0.70599999999999996</c:v>
                </c:pt>
                <c:pt idx="301">
                  <c:v>0.70799999999999996</c:v>
                </c:pt>
                <c:pt idx="302">
                  <c:v>0.71399999999999997</c:v>
                </c:pt>
                <c:pt idx="303">
                  <c:v>0.73199999999999998</c:v>
                </c:pt>
                <c:pt idx="304">
                  <c:v>0.73099999999999998</c:v>
                </c:pt>
                <c:pt idx="305">
                  <c:v>0.71199999999999997</c:v>
                </c:pt>
                <c:pt idx="306">
                  <c:v>0.64800000000000002</c:v>
                </c:pt>
                <c:pt idx="307">
                  <c:v>0.62</c:v>
                </c:pt>
                <c:pt idx="308">
                  <c:v>0.61299999999999999</c:v>
                </c:pt>
                <c:pt idx="309">
                  <c:v>0.61099999999999999</c:v>
                </c:pt>
                <c:pt idx="310">
                  <c:v>0.56100000000000005</c:v>
                </c:pt>
                <c:pt idx="311">
                  <c:v>0.54900000000000004</c:v>
                </c:pt>
                <c:pt idx="312">
                  <c:v>0.57599999999999996</c:v>
                </c:pt>
                <c:pt idx="313">
                  <c:v>0.56999999999999995</c:v>
                </c:pt>
                <c:pt idx="314">
                  <c:v>0.56200000000000006</c:v>
                </c:pt>
                <c:pt idx="315">
                  <c:v>0.59699999999999998</c:v>
                </c:pt>
                <c:pt idx="316">
                  <c:v>0.59899999999999998</c:v>
                </c:pt>
                <c:pt idx="317">
                  <c:v>0.59</c:v>
                </c:pt>
                <c:pt idx="318">
                  <c:v>0.58099999999999996</c:v>
                </c:pt>
                <c:pt idx="319">
                  <c:v>0.59199999999999997</c:v>
                </c:pt>
                <c:pt idx="320">
                  <c:v>0.58399999999999996</c:v>
                </c:pt>
                <c:pt idx="321">
                  <c:v>0.55500000000000005</c:v>
                </c:pt>
                <c:pt idx="322">
                  <c:v>0.56200000000000006</c:v>
                </c:pt>
                <c:pt idx="323">
                  <c:v>0.59299999999999997</c:v>
                </c:pt>
                <c:pt idx="324">
                  <c:v>0.60199999999999998</c:v>
                </c:pt>
                <c:pt idx="325">
                  <c:v>0.60499999999999998</c:v>
                </c:pt>
                <c:pt idx="326">
                  <c:v>0.59199999999999997</c:v>
                </c:pt>
                <c:pt idx="327">
                  <c:v>0.58799999999999997</c:v>
                </c:pt>
                <c:pt idx="328">
                  <c:v>0.57799999999999996</c:v>
                </c:pt>
                <c:pt idx="329">
                  <c:v>0.61</c:v>
                </c:pt>
                <c:pt idx="330">
                  <c:v>0.6</c:v>
                </c:pt>
                <c:pt idx="331">
                  <c:v>0.56699999999999995</c:v>
                </c:pt>
                <c:pt idx="332">
                  <c:v>0.56299999999999994</c:v>
                </c:pt>
                <c:pt idx="333">
                  <c:v>0.53300000000000003</c:v>
                </c:pt>
                <c:pt idx="334">
                  <c:v>0.53800000000000003</c:v>
                </c:pt>
                <c:pt idx="335">
                  <c:v>0.56499999999999995</c:v>
                </c:pt>
                <c:pt idx="336">
                  <c:v>0.56899999999999995</c:v>
                </c:pt>
                <c:pt idx="337">
                  <c:v>0.57199999999999995</c:v>
                </c:pt>
                <c:pt idx="338">
                  <c:v>0.54700000000000004</c:v>
                </c:pt>
                <c:pt idx="339">
                  <c:v>0.53400000000000003</c:v>
                </c:pt>
                <c:pt idx="340">
                  <c:v>0.51800000000000002</c:v>
                </c:pt>
                <c:pt idx="341">
                  <c:v>0.53900000000000003</c:v>
                </c:pt>
                <c:pt idx="342">
                  <c:v>0.49</c:v>
                </c:pt>
                <c:pt idx="343">
                  <c:v>0.5</c:v>
                </c:pt>
                <c:pt idx="344">
                  <c:v>0.504</c:v>
                </c:pt>
                <c:pt idx="345">
                  <c:v>0.47</c:v>
                </c:pt>
                <c:pt idx="346">
                  <c:v>0.48599999999999999</c:v>
                </c:pt>
                <c:pt idx="347">
                  <c:v>0.48899999999999999</c:v>
                </c:pt>
                <c:pt idx="348">
                  <c:v>0.48499999999999999</c:v>
                </c:pt>
                <c:pt idx="349">
                  <c:v>0.46500000000000002</c:v>
                </c:pt>
                <c:pt idx="350">
                  <c:v>0.46500000000000002</c:v>
                </c:pt>
                <c:pt idx="351">
                  <c:v>0.47099999999999997</c:v>
                </c:pt>
                <c:pt idx="352">
                  <c:v>0.439</c:v>
                </c:pt>
                <c:pt idx="353">
                  <c:v>0.46600000000000003</c:v>
                </c:pt>
                <c:pt idx="354">
                  <c:v>0.47499999999999998</c:v>
                </c:pt>
                <c:pt idx="355">
                  <c:v>0.49299999999999999</c:v>
                </c:pt>
                <c:pt idx="356">
                  <c:v>0.46800000000000003</c:v>
                </c:pt>
                <c:pt idx="357">
                  <c:v>0.49299999999999999</c:v>
                </c:pt>
                <c:pt idx="358">
                  <c:v>0.5</c:v>
                </c:pt>
                <c:pt idx="359">
                  <c:v>0.496</c:v>
                </c:pt>
                <c:pt idx="360">
                  <c:v>0.496</c:v>
                </c:pt>
                <c:pt idx="361">
                  <c:v>0.47399999999999998</c:v>
                </c:pt>
                <c:pt idx="362">
                  <c:v>0.45200000000000001</c:v>
                </c:pt>
                <c:pt idx="363">
                  <c:v>0.47699999999999998</c:v>
                </c:pt>
                <c:pt idx="364">
                  <c:v>0.495</c:v>
                </c:pt>
                <c:pt idx="365">
                  <c:v>0.48</c:v>
                </c:pt>
                <c:pt idx="366">
                  <c:v>0.54300000000000004</c:v>
                </c:pt>
                <c:pt idx="367">
                  <c:v>0.54300000000000004</c:v>
                </c:pt>
                <c:pt idx="368">
                  <c:v>0.54400000000000004</c:v>
                </c:pt>
                <c:pt idx="369">
                  <c:v>0.59499999999999997</c:v>
                </c:pt>
                <c:pt idx="370">
                  <c:v>0.60899999999999999</c:v>
                </c:pt>
                <c:pt idx="371">
                  <c:v>0.58299999999999996</c:v>
                </c:pt>
                <c:pt idx="372">
                  <c:v>0.59</c:v>
                </c:pt>
                <c:pt idx="373">
                  <c:v>0.622</c:v>
                </c:pt>
                <c:pt idx="374">
                  <c:v>0.61799999999999999</c:v>
                </c:pt>
                <c:pt idx="375">
                  <c:v>0.59599999999999997</c:v>
                </c:pt>
                <c:pt idx="376">
                  <c:v>0.66200000000000003</c:v>
                </c:pt>
                <c:pt idx="377">
                  <c:v>0.68500000000000005</c:v>
                </c:pt>
                <c:pt idx="378">
                  <c:v>0.76300000000000001</c:v>
                </c:pt>
                <c:pt idx="379">
                  <c:v>0.74399999999999999</c:v>
                </c:pt>
                <c:pt idx="380">
                  <c:v>0.70499999999999996</c:v>
                </c:pt>
                <c:pt idx="381">
                  <c:v>0.67</c:v>
                </c:pt>
                <c:pt idx="382">
                  <c:v>0.66500000000000004</c:v>
                </c:pt>
                <c:pt idx="383">
                  <c:v>0.67600000000000005</c:v>
                </c:pt>
                <c:pt idx="384">
                  <c:v>0.69</c:v>
                </c:pt>
                <c:pt idx="385">
                  <c:v>0.79800000000000004</c:v>
                </c:pt>
                <c:pt idx="386">
                  <c:v>0.82099999999999995</c:v>
                </c:pt>
                <c:pt idx="387">
                  <c:v>0.93100000000000005</c:v>
                </c:pt>
                <c:pt idx="388">
                  <c:v>0.84499999999999997</c:v>
                </c:pt>
                <c:pt idx="389">
                  <c:v>0.81</c:v>
                </c:pt>
                <c:pt idx="390">
                  <c:v>0.77600000000000002</c:v>
                </c:pt>
                <c:pt idx="391">
                  <c:v>0.75600000000000001</c:v>
                </c:pt>
                <c:pt idx="392">
                  <c:v>0.81499999999999995</c:v>
                </c:pt>
                <c:pt idx="393">
                  <c:v>0.76900000000000002</c:v>
                </c:pt>
                <c:pt idx="394">
                  <c:v>0.75800000000000001</c:v>
                </c:pt>
                <c:pt idx="395">
                  <c:v>0.78</c:v>
                </c:pt>
                <c:pt idx="396">
                  <c:v>0.68400000000000005</c:v>
                </c:pt>
                <c:pt idx="397">
                  <c:v>0.67200000000000004</c:v>
                </c:pt>
                <c:pt idx="398">
                  <c:v>0.65500000000000003</c:v>
                </c:pt>
                <c:pt idx="399">
                  <c:v>0.63400000000000001</c:v>
                </c:pt>
                <c:pt idx="400">
                  <c:v>0.67</c:v>
                </c:pt>
                <c:pt idx="401">
                  <c:v>0.67500000000000004</c:v>
                </c:pt>
                <c:pt idx="402">
                  <c:v>0.71199999999999997</c:v>
                </c:pt>
                <c:pt idx="403">
                  <c:v>0.68300000000000005</c:v>
                </c:pt>
                <c:pt idx="404">
                  <c:v>0.68400000000000005</c:v>
                </c:pt>
                <c:pt idx="405">
                  <c:v>0.64200000000000002</c:v>
                </c:pt>
                <c:pt idx="406">
                  <c:v>0.63200000000000001</c:v>
                </c:pt>
                <c:pt idx="407">
                  <c:v>0.66400000000000003</c:v>
                </c:pt>
                <c:pt idx="408">
                  <c:v>0.69</c:v>
                </c:pt>
                <c:pt idx="409">
                  <c:v>0.72199999999999998</c:v>
                </c:pt>
                <c:pt idx="410">
                  <c:v>0.72399999999999998</c:v>
                </c:pt>
                <c:pt idx="411">
                  <c:v>0.71899999999999997</c:v>
                </c:pt>
                <c:pt idx="412">
                  <c:v>0.73899999999999999</c:v>
                </c:pt>
                <c:pt idx="413">
                  <c:v>0.73499999999999999</c:v>
                </c:pt>
                <c:pt idx="414">
                  <c:v>0.749</c:v>
                </c:pt>
                <c:pt idx="415">
                  <c:v>0.70499999999999996</c:v>
                </c:pt>
                <c:pt idx="416">
                  <c:v>0.78100000000000003</c:v>
                </c:pt>
                <c:pt idx="417">
                  <c:v>0.74</c:v>
                </c:pt>
                <c:pt idx="418">
                  <c:v>0.75900000000000001</c:v>
                </c:pt>
                <c:pt idx="419">
                  <c:v>0.752</c:v>
                </c:pt>
                <c:pt idx="420">
                  <c:v>0.747</c:v>
                </c:pt>
                <c:pt idx="421">
                  <c:v>0.75600000000000001</c:v>
                </c:pt>
                <c:pt idx="422">
                  <c:v>0.755</c:v>
                </c:pt>
                <c:pt idx="423">
                  <c:v>0.77</c:v>
                </c:pt>
                <c:pt idx="424">
                  <c:v>0.80900000000000005</c:v>
                </c:pt>
                <c:pt idx="425">
                  <c:v>0.80600000000000005</c:v>
                </c:pt>
                <c:pt idx="426">
                  <c:v>0.82599999999999996</c:v>
                </c:pt>
                <c:pt idx="427">
                  <c:v>0.82699999999999996</c:v>
                </c:pt>
                <c:pt idx="428">
                  <c:v>0.82599999999999996</c:v>
                </c:pt>
                <c:pt idx="429">
                  <c:v>0.82</c:v>
                </c:pt>
                <c:pt idx="430">
                  <c:v>0.87</c:v>
                </c:pt>
                <c:pt idx="431">
                  <c:v>0.90300000000000002</c:v>
                </c:pt>
                <c:pt idx="432">
                  <c:v>0.89</c:v>
                </c:pt>
                <c:pt idx="433">
                  <c:v>0.86599999999999999</c:v>
                </c:pt>
                <c:pt idx="434">
                  <c:v>0.84199999999999997</c:v>
                </c:pt>
                <c:pt idx="435">
                  <c:v>0.85399999999999998</c:v>
                </c:pt>
                <c:pt idx="436">
                  <c:v>0.83899999999999997</c:v>
                </c:pt>
                <c:pt idx="437">
                  <c:v>0.89600000000000002</c:v>
                </c:pt>
                <c:pt idx="438">
                  <c:v>0.88100000000000001</c:v>
                </c:pt>
                <c:pt idx="439">
                  <c:v>0.90200000000000002</c:v>
                </c:pt>
                <c:pt idx="440">
                  <c:v>0.93400000000000005</c:v>
                </c:pt>
                <c:pt idx="441">
                  <c:v>0.96099999999999997</c:v>
                </c:pt>
                <c:pt idx="442">
                  <c:v>0.91500000000000004</c:v>
                </c:pt>
                <c:pt idx="443">
                  <c:v>0.92800000000000005</c:v>
                </c:pt>
                <c:pt idx="444">
                  <c:v>0.93</c:v>
                </c:pt>
                <c:pt idx="445">
                  <c:v>0.89500000000000002</c:v>
                </c:pt>
                <c:pt idx="446">
                  <c:v>0.89100000000000001</c:v>
                </c:pt>
                <c:pt idx="447">
                  <c:v>0.84499999999999997</c:v>
                </c:pt>
                <c:pt idx="448">
                  <c:v>0.85399999999999998</c:v>
                </c:pt>
                <c:pt idx="449">
                  <c:v>0.86199999999999999</c:v>
                </c:pt>
                <c:pt idx="450">
                  <c:v>0.80100000000000005</c:v>
                </c:pt>
                <c:pt idx="451">
                  <c:v>0.80700000000000005</c:v>
                </c:pt>
                <c:pt idx="452">
                  <c:v>0.82</c:v>
                </c:pt>
                <c:pt idx="453">
                  <c:v>0.76300000000000001</c:v>
                </c:pt>
                <c:pt idx="454">
                  <c:v>0.76900000000000002</c:v>
                </c:pt>
                <c:pt idx="455">
                  <c:v>0.76800000000000002</c:v>
                </c:pt>
                <c:pt idx="456">
                  <c:v>0.77600000000000002</c:v>
                </c:pt>
                <c:pt idx="457">
                  <c:v>0.754</c:v>
                </c:pt>
                <c:pt idx="458">
                  <c:v>0.76300000000000001</c:v>
                </c:pt>
                <c:pt idx="459">
                  <c:v>0.76100000000000001</c:v>
                </c:pt>
                <c:pt idx="460">
                  <c:v>0.78400000000000003</c:v>
                </c:pt>
                <c:pt idx="461">
                  <c:v>0.78300000000000003</c:v>
                </c:pt>
                <c:pt idx="462">
                  <c:v>0.78300000000000003</c:v>
                </c:pt>
                <c:pt idx="463">
                  <c:v>0.79500000000000004</c:v>
                </c:pt>
                <c:pt idx="464">
                  <c:v>0.78500000000000003</c:v>
                </c:pt>
                <c:pt idx="465">
                  <c:v>0.80900000000000005</c:v>
                </c:pt>
                <c:pt idx="466">
                  <c:v>0.79900000000000004</c:v>
                </c:pt>
                <c:pt idx="467">
                  <c:v>0.78600000000000003</c:v>
                </c:pt>
                <c:pt idx="468">
                  <c:v>0.80200000000000005</c:v>
                </c:pt>
                <c:pt idx="469">
                  <c:v>0.80800000000000005</c:v>
                </c:pt>
                <c:pt idx="470">
                  <c:v>0.79300000000000004</c:v>
                </c:pt>
                <c:pt idx="471">
                  <c:v>0.75800000000000001</c:v>
                </c:pt>
                <c:pt idx="472">
                  <c:v>0.76200000000000001</c:v>
                </c:pt>
                <c:pt idx="473">
                  <c:v>0.76200000000000001</c:v>
                </c:pt>
                <c:pt idx="474">
                  <c:v>0.71</c:v>
                </c:pt>
                <c:pt idx="475">
                  <c:v>0.72799999999999998</c:v>
                </c:pt>
                <c:pt idx="476">
                  <c:v>0.749</c:v>
                </c:pt>
                <c:pt idx="477">
                  <c:v>0.77</c:v>
                </c:pt>
                <c:pt idx="478">
                  <c:v>0.747</c:v>
                </c:pt>
                <c:pt idx="479">
                  <c:v>0.72199999999999998</c:v>
                </c:pt>
                <c:pt idx="480">
                  <c:v>0.72199999999999998</c:v>
                </c:pt>
                <c:pt idx="481">
                  <c:v>0.64</c:v>
                </c:pt>
                <c:pt idx="482">
                  <c:v>0.65</c:v>
                </c:pt>
                <c:pt idx="483">
                  <c:v>0.67600000000000005</c:v>
                </c:pt>
                <c:pt idx="484">
                  <c:v>0.68100000000000005</c:v>
                </c:pt>
                <c:pt idx="485">
                  <c:v>0.67200000000000004</c:v>
                </c:pt>
                <c:pt idx="486">
                  <c:v>0.623</c:v>
                </c:pt>
                <c:pt idx="487">
                  <c:v>0.63</c:v>
                </c:pt>
                <c:pt idx="488">
                  <c:v>0.64200000000000002</c:v>
                </c:pt>
                <c:pt idx="489">
                  <c:v>0.63</c:v>
                </c:pt>
                <c:pt idx="490">
                  <c:v>0.59799999999999998</c:v>
                </c:pt>
                <c:pt idx="491">
                  <c:v>0.60499999999999998</c:v>
                </c:pt>
                <c:pt idx="492">
                  <c:v>0.62</c:v>
                </c:pt>
                <c:pt idx="493">
                  <c:v>0.624</c:v>
                </c:pt>
                <c:pt idx="494">
                  <c:v>0.63</c:v>
                </c:pt>
                <c:pt idx="495">
                  <c:v>0.60299999999999998</c:v>
                </c:pt>
                <c:pt idx="496">
                  <c:v>0.61</c:v>
                </c:pt>
                <c:pt idx="497">
                  <c:v>0.61599999999999999</c:v>
                </c:pt>
                <c:pt idx="498">
                  <c:v>0.60799999999999998</c:v>
                </c:pt>
                <c:pt idx="499">
                  <c:v>0.6</c:v>
                </c:pt>
                <c:pt idx="500">
                  <c:v>0.61</c:v>
                </c:pt>
                <c:pt idx="501">
                  <c:v>0.61</c:v>
                </c:pt>
                <c:pt idx="502">
                  <c:v>0.60599999999999998</c:v>
                </c:pt>
                <c:pt idx="503">
                  <c:v>0.60499999999999998</c:v>
                </c:pt>
                <c:pt idx="504">
                  <c:v>0.59899999999999998</c:v>
                </c:pt>
                <c:pt idx="505">
                  <c:v>0.621</c:v>
                </c:pt>
                <c:pt idx="506">
                  <c:v>0.67</c:v>
                </c:pt>
                <c:pt idx="507">
                  <c:v>0.67100000000000004</c:v>
                </c:pt>
                <c:pt idx="508">
                  <c:v>0.67200000000000004</c:v>
                </c:pt>
                <c:pt idx="509">
                  <c:v>0.67100000000000004</c:v>
                </c:pt>
                <c:pt idx="510">
                  <c:v>0.68700000000000006</c:v>
                </c:pt>
                <c:pt idx="511">
                  <c:v>0.69799999999999995</c:v>
                </c:pt>
                <c:pt idx="512">
                  <c:v>0.68700000000000006</c:v>
                </c:pt>
                <c:pt idx="513">
                  <c:v>0.67800000000000005</c:v>
                </c:pt>
                <c:pt idx="514">
                  <c:v>0.66500000000000004</c:v>
                </c:pt>
                <c:pt idx="515">
                  <c:v>0.68</c:v>
                </c:pt>
                <c:pt idx="516">
                  <c:v>0.69799999999999995</c:v>
                </c:pt>
                <c:pt idx="517">
                  <c:v>0.69799999999999995</c:v>
                </c:pt>
                <c:pt idx="518">
                  <c:v>0.755</c:v>
                </c:pt>
                <c:pt idx="519">
                  <c:v>0.749</c:v>
                </c:pt>
                <c:pt idx="520">
                  <c:v>0.749</c:v>
                </c:pt>
                <c:pt idx="521">
                  <c:v>0.75700000000000001</c:v>
                </c:pt>
                <c:pt idx="522">
                  <c:v>0.72099999999999997</c:v>
                </c:pt>
                <c:pt idx="523">
                  <c:v>0.71599999999999997</c:v>
                </c:pt>
                <c:pt idx="524">
                  <c:v>0.72899999999999998</c:v>
                </c:pt>
                <c:pt idx="525">
                  <c:v>0.75700000000000001</c:v>
                </c:pt>
                <c:pt idx="526">
                  <c:v>0.74299999999999999</c:v>
                </c:pt>
                <c:pt idx="527">
                  <c:v>0.70199999999999996</c:v>
                </c:pt>
                <c:pt idx="528">
                  <c:v>0.69199999999999995</c:v>
                </c:pt>
                <c:pt idx="529">
                  <c:v>0.71699999999999997</c:v>
                </c:pt>
                <c:pt idx="530">
                  <c:v>0.72699999999999998</c:v>
                </c:pt>
                <c:pt idx="531">
                  <c:v>0.68700000000000006</c:v>
                </c:pt>
                <c:pt idx="532">
                  <c:v>0.67</c:v>
                </c:pt>
                <c:pt idx="533">
                  <c:v>0.67</c:v>
                </c:pt>
                <c:pt idx="534">
                  <c:v>0.67100000000000004</c:v>
                </c:pt>
                <c:pt idx="535">
                  <c:v>0.68100000000000005</c:v>
                </c:pt>
                <c:pt idx="536">
                  <c:v>0.65</c:v>
                </c:pt>
                <c:pt idx="537">
                  <c:v>0.65900000000000003</c:v>
                </c:pt>
                <c:pt idx="538">
                  <c:v>0.67</c:v>
                </c:pt>
                <c:pt idx="539">
                  <c:v>0.65600000000000003</c:v>
                </c:pt>
                <c:pt idx="540">
                  <c:v>0.621</c:v>
                </c:pt>
                <c:pt idx="541">
                  <c:v>0.60599999999999998</c:v>
                </c:pt>
                <c:pt idx="542">
                  <c:v>0.59899999999999998</c:v>
                </c:pt>
                <c:pt idx="543">
                  <c:v>0.58099999999999996</c:v>
                </c:pt>
                <c:pt idx="544">
                  <c:v>0.57599999999999996</c:v>
                </c:pt>
                <c:pt idx="545">
                  <c:v>0.60399999999999998</c:v>
                </c:pt>
                <c:pt idx="546">
                  <c:v>0.60199999999999998</c:v>
                </c:pt>
                <c:pt idx="547">
                  <c:v>0.59499999999999997</c:v>
                </c:pt>
                <c:pt idx="548">
                  <c:v>0.60899999999999999</c:v>
                </c:pt>
                <c:pt idx="549">
                  <c:v>0.60299999999999998</c:v>
                </c:pt>
                <c:pt idx="550">
                  <c:v>0.58499999999999996</c:v>
                </c:pt>
                <c:pt idx="551">
                  <c:v>0.59099999999999997</c:v>
                </c:pt>
                <c:pt idx="552">
                  <c:v>0.59499999999999997</c:v>
                </c:pt>
                <c:pt idx="553">
                  <c:v>0.58199999999999996</c:v>
                </c:pt>
                <c:pt idx="554">
                  <c:v>0.56899999999999995</c:v>
                </c:pt>
                <c:pt idx="555">
                  <c:v>0.57199999999999995</c:v>
                </c:pt>
                <c:pt idx="556">
                  <c:v>0.59499999999999997</c:v>
                </c:pt>
                <c:pt idx="557">
                  <c:v>0.59799999999999998</c:v>
                </c:pt>
                <c:pt idx="558">
                  <c:v>0.61499999999999999</c:v>
                </c:pt>
                <c:pt idx="559">
                  <c:v>0.60099999999999998</c:v>
                </c:pt>
                <c:pt idx="560">
                  <c:v>0.55800000000000005</c:v>
                </c:pt>
                <c:pt idx="561">
                  <c:v>0.58099999999999996</c:v>
                </c:pt>
                <c:pt idx="562">
                  <c:v>0.59699999999999998</c:v>
                </c:pt>
                <c:pt idx="563">
                  <c:v>0.59799999999999998</c:v>
                </c:pt>
                <c:pt idx="564">
                  <c:v>0.59899999999999998</c:v>
                </c:pt>
                <c:pt idx="565">
                  <c:v>0.59699999999999998</c:v>
                </c:pt>
                <c:pt idx="566">
                  <c:v>0.63600000000000001</c:v>
                </c:pt>
                <c:pt idx="567">
                  <c:v>0.65200000000000002</c:v>
                </c:pt>
                <c:pt idx="568">
                  <c:v>0.624</c:v>
                </c:pt>
                <c:pt idx="569">
                  <c:v>0.61299999999999999</c:v>
                </c:pt>
                <c:pt idx="570">
                  <c:v>0.6</c:v>
                </c:pt>
                <c:pt idx="571">
                  <c:v>0.57499999999999996</c:v>
                </c:pt>
                <c:pt idx="572">
                  <c:v>0.59799999999999998</c:v>
                </c:pt>
                <c:pt idx="573">
                  <c:v>0.60299999999999998</c:v>
                </c:pt>
                <c:pt idx="574">
                  <c:v>0.60899999999999999</c:v>
                </c:pt>
                <c:pt idx="575">
                  <c:v>0.65900000000000003</c:v>
                </c:pt>
                <c:pt idx="576">
                  <c:v>0.66200000000000003</c:v>
                </c:pt>
                <c:pt idx="577">
                  <c:v>0.67300000000000004</c:v>
                </c:pt>
                <c:pt idx="578">
                  <c:v>0.63300000000000001</c:v>
                </c:pt>
                <c:pt idx="579">
                  <c:v>0.60399999999999998</c:v>
                </c:pt>
                <c:pt idx="580">
                  <c:v>0.59199999999999997</c:v>
                </c:pt>
                <c:pt idx="581">
                  <c:v>0.57999999999999996</c:v>
                </c:pt>
                <c:pt idx="582">
                  <c:v>0.60199999999999998</c:v>
                </c:pt>
                <c:pt idx="583">
                  <c:v>0.61799999999999999</c:v>
                </c:pt>
                <c:pt idx="584">
                  <c:v>0.63600000000000001</c:v>
                </c:pt>
                <c:pt idx="585">
                  <c:v>0.64200000000000002</c:v>
                </c:pt>
                <c:pt idx="586">
                  <c:v>0.629</c:v>
                </c:pt>
                <c:pt idx="587">
                  <c:v>0.59099999999999997</c:v>
                </c:pt>
                <c:pt idx="588">
                  <c:v>0.59199999999999997</c:v>
                </c:pt>
                <c:pt idx="589">
                  <c:v>0.60299999999999998</c:v>
                </c:pt>
                <c:pt idx="590">
                  <c:v>0.59099999999999997</c:v>
                </c:pt>
                <c:pt idx="591">
                  <c:v>0.59099999999999997</c:v>
                </c:pt>
                <c:pt idx="592">
                  <c:v>0.57099999999999995</c:v>
                </c:pt>
                <c:pt idx="593">
                  <c:v>0.57099999999999995</c:v>
                </c:pt>
                <c:pt idx="594">
                  <c:v>0.56899999999999995</c:v>
                </c:pt>
                <c:pt idx="595">
                  <c:v>0.56899999999999995</c:v>
                </c:pt>
                <c:pt idx="596">
                  <c:v>0.56899999999999995</c:v>
                </c:pt>
                <c:pt idx="597">
                  <c:v>0.59699999999999998</c:v>
                </c:pt>
                <c:pt idx="598">
                  <c:v>0.60199999999999998</c:v>
                </c:pt>
                <c:pt idx="599">
                  <c:v>0.61699999999999999</c:v>
                </c:pt>
                <c:pt idx="600">
                  <c:v>0.61399999999999999</c:v>
                </c:pt>
                <c:pt idx="601">
                  <c:v>0.60799999999999998</c:v>
                </c:pt>
                <c:pt idx="602">
                  <c:v>0.61699999999999999</c:v>
                </c:pt>
                <c:pt idx="603">
                  <c:v>0.58599999999999997</c:v>
                </c:pt>
                <c:pt idx="604">
                  <c:v>0.56999999999999995</c:v>
                </c:pt>
                <c:pt idx="605">
                  <c:v>0.55800000000000005</c:v>
                </c:pt>
                <c:pt idx="606">
                  <c:v>0.57499999999999996</c:v>
                </c:pt>
                <c:pt idx="607">
                  <c:v>0.57499999999999996</c:v>
                </c:pt>
                <c:pt idx="608">
                  <c:v>0.6</c:v>
                </c:pt>
                <c:pt idx="609">
                  <c:v>0.53500000000000003</c:v>
                </c:pt>
                <c:pt idx="610">
                  <c:v>0.55500000000000005</c:v>
                </c:pt>
                <c:pt idx="611">
                  <c:v>0.53900000000000003</c:v>
                </c:pt>
                <c:pt idx="612">
                  <c:v>0.49</c:v>
                </c:pt>
                <c:pt idx="613">
                  <c:v>0.46500000000000002</c:v>
                </c:pt>
                <c:pt idx="614">
                  <c:v>0.47299999999999998</c:v>
                </c:pt>
                <c:pt idx="615">
                  <c:v>0.48099999999999998</c:v>
                </c:pt>
                <c:pt idx="616">
                  <c:v>0.48199999999999998</c:v>
                </c:pt>
                <c:pt idx="617">
                  <c:v>0.48499999999999999</c:v>
                </c:pt>
                <c:pt idx="618">
                  <c:v>0.49</c:v>
                </c:pt>
                <c:pt idx="619">
                  <c:v>0.47699999999999998</c:v>
                </c:pt>
                <c:pt idx="620">
                  <c:v>0.47699999999999998</c:v>
                </c:pt>
                <c:pt idx="621">
                  <c:v>0.45900000000000002</c:v>
                </c:pt>
                <c:pt idx="622">
                  <c:v>0.45100000000000001</c:v>
                </c:pt>
                <c:pt idx="623">
                  <c:v>0.44700000000000001</c:v>
                </c:pt>
                <c:pt idx="624">
                  <c:v>0.46700000000000003</c:v>
                </c:pt>
                <c:pt idx="625">
                  <c:v>0.44500000000000001</c:v>
                </c:pt>
                <c:pt idx="626">
                  <c:v>0.44900000000000001</c:v>
                </c:pt>
                <c:pt idx="627">
                  <c:v>0.45500000000000002</c:v>
                </c:pt>
                <c:pt idx="628">
                  <c:v>0.443</c:v>
                </c:pt>
                <c:pt idx="629">
                  <c:v>0.40300000000000002</c:v>
                </c:pt>
                <c:pt idx="630">
                  <c:v>0.41199999999999998</c:v>
                </c:pt>
                <c:pt idx="631">
                  <c:v>0.41099999999999998</c:v>
                </c:pt>
                <c:pt idx="632">
                  <c:v>0.42399999999999999</c:v>
                </c:pt>
                <c:pt idx="633">
                  <c:v>0.40500000000000003</c:v>
                </c:pt>
                <c:pt idx="634">
                  <c:v>0.40699999999999997</c:v>
                </c:pt>
                <c:pt idx="635">
                  <c:v>0.39100000000000001</c:v>
                </c:pt>
                <c:pt idx="636">
                  <c:v>0.39800000000000002</c:v>
                </c:pt>
                <c:pt idx="637">
                  <c:v>0.4</c:v>
                </c:pt>
                <c:pt idx="638">
                  <c:v>0.40400000000000003</c:v>
                </c:pt>
                <c:pt idx="639">
                  <c:v>0.39800000000000002</c:v>
                </c:pt>
                <c:pt idx="640">
                  <c:v>0.40200000000000002</c:v>
                </c:pt>
                <c:pt idx="641">
                  <c:v>0.39700000000000002</c:v>
                </c:pt>
                <c:pt idx="642">
                  <c:v>0.39100000000000001</c:v>
                </c:pt>
                <c:pt idx="643">
                  <c:v>0.39400000000000002</c:v>
                </c:pt>
                <c:pt idx="644">
                  <c:v>0.39500000000000002</c:v>
                </c:pt>
                <c:pt idx="645">
                  <c:v>0.38800000000000001</c:v>
                </c:pt>
                <c:pt idx="646">
                  <c:v>0.38</c:v>
                </c:pt>
                <c:pt idx="647">
                  <c:v>0.40300000000000002</c:v>
                </c:pt>
                <c:pt idx="648">
                  <c:v>0.38800000000000001</c:v>
                </c:pt>
                <c:pt idx="649">
                  <c:v>0.38900000000000001</c:v>
                </c:pt>
                <c:pt idx="650">
                  <c:v>0.38400000000000001</c:v>
                </c:pt>
                <c:pt idx="651">
                  <c:v>0.38400000000000001</c:v>
                </c:pt>
                <c:pt idx="652">
                  <c:v>0.38100000000000001</c:v>
                </c:pt>
                <c:pt idx="653">
                  <c:v>0.38400000000000001</c:v>
                </c:pt>
                <c:pt idx="654">
                  <c:v>0.38700000000000001</c:v>
                </c:pt>
                <c:pt idx="655">
                  <c:v>0.38300000000000001</c:v>
                </c:pt>
                <c:pt idx="656">
                  <c:v>0.38700000000000001</c:v>
                </c:pt>
                <c:pt idx="657">
                  <c:v>0.38700000000000001</c:v>
                </c:pt>
                <c:pt idx="658">
                  <c:v>0.38900000000000001</c:v>
                </c:pt>
                <c:pt idx="659">
                  <c:v>0.39</c:v>
                </c:pt>
                <c:pt idx="660">
                  <c:v>0.39700000000000002</c:v>
                </c:pt>
                <c:pt idx="661">
                  <c:v>0.40100000000000002</c:v>
                </c:pt>
                <c:pt idx="662">
                  <c:v>0.40400000000000003</c:v>
                </c:pt>
                <c:pt idx="663">
                  <c:v>0.41</c:v>
                </c:pt>
                <c:pt idx="664">
                  <c:v>0.40500000000000003</c:v>
                </c:pt>
                <c:pt idx="665">
                  <c:v>0.40200000000000002</c:v>
                </c:pt>
                <c:pt idx="666">
                  <c:v>0.40100000000000002</c:v>
                </c:pt>
                <c:pt idx="667">
                  <c:v>0.41</c:v>
                </c:pt>
                <c:pt idx="668">
                  <c:v>0.40600000000000003</c:v>
                </c:pt>
                <c:pt idx="669">
                  <c:v>0.40500000000000003</c:v>
                </c:pt>
                <c:pt idx="670">
                  <c:v>0.41</c:v>
                </c:pt>
                <c:pt idx="671">
                  <c:v>0.40699999999999997</c:v>
                </c:pt>
                <c:pt idx="672">
                  <c:v>0.39700000000000002</c:v>
                </c:pt>
                <c:pt idx="673">
                  <c:v>0.39200000000000002</c:v>
                </c:pt>
                <c:pt idx="674">
                  <c:v>0.39900000000000002</c:v>
                </c:pt>
                <c:pt idx="675">
                  <c:v>0.39100000000000001</c:v>
                </c:pt>
                <c:pt idx="676">
                  <c:v>0.39400000000000002</c:v>
                </c:pt>
                <c:pt idx="677">
                  <c:v>0.376</c:v>
                </c:pt>
                <c:pt idx="678">
                  <c:v>0.375</c:v>
                </c:pt>
                <c:pt idx="679">
                  <c:v>0.378</c:v>
                </c:pt>
                <c:pt idx="680">
                  <c:v>0.37</c:v>
                </c:pt>
                <c:pt idx="681">
                  <c:v>0.36599999999999999</c:v>
                </c:pt>
                <c:pt idx="682">
                  <c:v>0.36299999999999999</c:v>
                </c:pt>
                <c:pt idx="683">
                  <c:v>0.35899999999999999</c:v>
                </c:pt>
                <c:pt idx="684">
                  <c:v>0.309</c:v>
                </c:pt>
                <c:pt idx="685">
                  <c:v>0.316</c:v>
                </c:pt>
                <c:pt idx="686">
                  <c:v>0.317</c:v>
                </c:pt>
                <c:pt idx="687">
                  <c:v>0.32700000000000001</c:v>
                </c:pt>
                <c:pt idx="688">
                  <c:v>0.33600000000000002</c:v>
                </c:pt>
                <c:pt idx="689">
                  <c:v>0.30599999999999999</c:v>
                </c:pt>
                <c:pt idx="690">
                  <c:v>0.313</c:v>
                </c:pt>
                <c:pt idx="691">
                  <c:v>0.314</c:v>
                </c:pt>
                <c:pt idx="692">
                  <c:v>0.32</c:v>
                </c:pt>
                <c:pt idx="693">
                  <c:v>0.26200000000000001</c:v>
                </c:pt>
                <c:pt idx="694">
                  <c:v>0.254</c:v>
                </c:pt>
                <c:pt idx="695">
                  <c:v>0.26600000000000001</c:v>
                </c:pt>
                <c:pt idx="696">
                  <c:v>0.27900000000000003</c:v>
                </c:pt>
                <c:pt idx="697">
                  <c:v>0.26300000000000001</c:v>
                </c:pt>
                <c:pt idx="698">
                  <c:v>0.27100000000000002</c:v>
                </c:pt>
                <c:pt idx="699">
                  <c:v>0.27200000000000002</c:v>
                </c:pt>
                <c:pt idx="700">
                  <c:v>0.26400000000000001</c:v>
                </c:pt>
                <c:pt idx="701">
                  <c:v>0.27</c:v>
                </c:pt>
                <c:pt idx="702">
                  <c:v>0.27600000000000002</c:v>
                </c:pt>
                <c:pt idx="703">
                  <c:v>0.29299999999999998</c:v>
                </c:pt>
                <c:pt idx="704">
                  <c:v>0.27500000000000002</c:v>
                </c:pt>
                <c:pt idx="705">
                  <c:v>0.26500000000000001</c:v>
                </c:pt>
                <c:pt idx="706">
                  <c:v>0.27700000000000002</c:v>
                </c:pt>
                <c:pt idx="707">
                  <c:v>0.26600000000000001</c:v>
                </c:pt>
                <c:pt idx="708">
                  <c:v>0.255</c:v>
                </c:pt>
                <c:pt idx="709">
                  <c:v>0.25600000000000001</c:v>
                </c:pt>
                <c:pt idx="710">
                  <c:v>0.25900000000000001</c:v>
                </c:pt>
                <c:pt idx="711">
                  <c:v>0.245</c:v>
                </c:pt>
                <c:pt idx="712">
                  <c:v>0.23899999999999999</c:v>
                </c:pt>
                <c:pt idx="713">
                  <c:v>0.26300000000000001</c:v>
                </c:pt>
                <c:pt idx="714">
                  <c:v>0.26100000000000001</c:v>
                </c:pt>
                <c:pt idx="715">
                  <c:v>0.25800000000000001</c:v>
                </c:pt>
                <c:pt idx="716">
                  <c:v>0.25</c:v>
                </c:pt>
                <c:pt idx="717">
                  <c:v>0.253</c:v>
                </c:pt>
                <c:pt idx="718">
                  <c:v>0.26400000000000001</c:v>
                </c:pt>
                <c:pt idx="719">
                  <c:v>0.27700000000000002</c:v>
                </c:pt>
                <c:pt idx="720">
                  <c:v>0.26600000000000001</c:v>
                </c:pt>
                <c:pt idx="721">
                  <c:v>0.25600000000000001</c:v>
                </c:pt>
                <c:pt idx="722">
                  <c:v>0.26400000000000001</c:v>
                </c:pt>
                <c:pt idx="723">
                  <c:v>0.29699999999999999</c:v>
                </c:pt>
                <c:pt idx="724">
                  <c:v>0.27500000000000002</c:v>
                </c:pt>
                <c:pt idx="725">
                  <c:v>0.28999999999999998</c:v>
                </c:pt>
                <c:pt idx="726">
                  <c:v>0.28899999999999998</c:v>
                </c:pt>
                <c:pt idx="727">
                  <c:v>0.29399999999999998</c:v>
                </c:pt>
                <c:pt idx="728">
                  <c:v>0.28799999999999998</c:v>
                </c:pt>
                <c:pt idx="729">
                  <c:v>0.28999999999999998</c:v>
                </c:pt>
                <c:pt idx="730">
                  <c:v>0.29499999999999998</c:v>
                </c:pt>
                <c:pt idx="731">
                  <c:v>0.29499999999999998</c:v>
                </c:pt>
                <c:pt idx="732">
                  <c:v>0.28799999999999998</c:v>
                </c:pt>
                <c:pt idx="733">
                  <c:v>0.28100000000000003</c:v>
                </c:pt>
                <c:pt idx="734">
                  <c:v>0.26700000000000002</c:v>
                </c:pt>
                <c:pt idx="735">
                  <c:v>0.26300000000000001</c:v>
                </c:pt>
                <c:pt idx="736">
                  <c:v>0.26900000000000002</c:v>
                </c:pt>
                <c:pt idx="737">
                  <c:v>0.26700000000000002</c:v>
                </c:pt>
                <c:pt idx="738">
                  <c:v>0.26500000000000001</c:v>
                </c:pt>
                <c:pt idx="739">
                  <c:v>0.254</c:v>
                </c:pt>
                <c:pt idx="740">
                  <c:v>0.26700000000000002</c:v>
                </c:pt>
                <c:pt idx="741">
                  <c:v>0.25800000000000001</c:v>
                </c:pt>
                <c:pt idx="742">
                  <c:v>0.25700000000000001</c:v>
                </c:pt>
                <c:pt idx="743">
                  <c:v>0.255</c:v>
                </c:pt>
                <c:pt idx="744">
                  <c:v>0.25800000000000001</c:v>
                </c:pt>
                <c:pt idx="745">
                  <c:v>0.26400000000000001</c:v>
                </c:pt>
                <c:pt idx="746">
                  <c:v>0.28299999999999997</c:v>
                </c:pt>
                <c:pt idx="747">
                  <c:v>0.28000000000000003</c:v>
                </c:pt>
                <c:pt idx="748">
                  <c:v>0.26200000000000001</c:v>
                </c:pt>
                <c:pt idx="749">
                  <c:v>0.25600000000000001</c:v>
                </c:pt>
                <c:pt idx="750">
                  <c:v>0.25600000000000001</c:v>
                </c:pt>
                <c:pt idx="751">
                  <c:v>0.25800000000000001</c:v>
                </c:pt>
                <c:pt idx="752">
                  <c:v>0.254</c:v>
                </c:pt>
                <c:pt idx="753">
                  <c:v>0.25900000000000001</c:v>
                </c:pt>
                <c:pt idx="754">
                  <c:v>0.26</c:v>
                </c:pt>
                <c:pt idx="755">
                  <c:v>0.26800000000000002</c:v>
                </c:pt>
                <c:pt idx="756">
                  <c:v>0.26100000000000001</c:v>
                </c:pt>
                <c:pt idx="757">
                  <c:v>0.255</c:v>
                </c:pt>
                <c:pt idx="758">
                  <c:v>0.26700000000000002</c:v>
                </c:pt>
                <c:pt idx="759">
                  <c:v>0.26700000000000002</c:v>
                </c:pt>
                <c:pt idx="760">
                  <c:v>0.26700000000000002</c:v>
                </c:pt>
                <c:pt idx="761">
                  <c:v>0.26200000000000001</c:v>
                </c:pt>
                <c:pt idx="762">
                  <c:v>0.25600000000000001</c:v>
                </c:pt>
                <c:pt idx="763">
                  <c:v>0.255</c:v>
                </c:pt>
                <c:pt idx="764">
                  <c:v>0.24299999999999999</c:v>
                </c:pt>
                <c:pt idx="765">
                  <c:v>0.252</c:v>
                </c:pt>
                <c:pt idx="766">
                  <c:v>0.24299999999999999</c:v>
                </c:pt>
                <c:pt idx="767">
                  <c:v>0.246</c:v>
                </c:pt>
                <c:pt idx="768">
                  <c:v>0.245</c:v>
                </c:pt>
                <c:pt idx="769">
                  <c:v>0.24099999999999999</c:v>
                </c:pt>
                <c:pt idx="770">
                  <c:v>0.24099999999999999</c:v>
                </c:pt>
                <c:pt idx="771">
                  <c:v>0.23300000000000001</c:v>
                </c:pt>
                <c:pt idx="772">
                  <c:v>0.23200000000000001</c:v>
                </c:pt>
                <c:pt idx="773">
                  <c:v>0.23200000000000001</c:v>
                </c:pt>
                <c:pt idx="774">
                  <c:v>0.215</c:v>
                </c:pt>
                <c:pt idx="775">
                  <c:v>0.20799999999999999</c:v>
                </c:pt>
                <c:pt idx="776">
                  <c:v>0.20699999999999999</c:v>
                </c:pt>
                <c:pt idx="777">
                  <c:v>0.20599999999999999</c:v>
                </c:pt>
                <c:pt idx="778">
                  <c:v>0.21199999999999999</c:v>
                </c:pt>
                <c:pt idx="779">
                  <c:v>0.214</c:v>
                </c:pt>
                <c:pt idx="780">
                  <c:v>0.216</c:v>
                </c:pt>
                <c:pt idx="781">
                  <c:v>0.20100000000000001</c:v>
                </c:pt>
                <c:pt idx="782">
                  <c:v>0.19900000000000001</c:v>
                </c:pt>
                <c:pt idx="783">
                  <c:v>0.17</c:v>
                </c:pt>
                <c:pt idx="784">
                  <c:v>0.151</c:v>
                </c:pt>
                <c:pt idx="785">
                  <c:v>0.152</c:v>
                </c:pt>
                <c:pt idx="786">
                  <c:v>0.152</c:v>
                </c:pt>
                <c:pt idx="787">
                  <c:v>0.17</c:v>
                </c:pt>
                <c:pt idx="788">
                  <c:v>0.184</c:v>
                </c:pt>
                <c:pt idx="789">
                  <c:v>0.15</c:v>
                </c:pt>
                <c:pt idx="790">
                  <c:v>0.155</c:v>
                </c:pt>
                <c:pt idx="791">
                  <c:v>0.16800000000000001</c:v>
                </c:pt>
                <c:pt idx="792">
                  <c:v>0.16700000000000001</c:v>
                </c:pt>
                <c:pt idx="793">
                  <c:v>0.17499999999999999</c:v>
                </c:pt>
                <c:pt idx="794">
                  <c:v>0.17599999999999999</c:v>
                </c:pt>
                <c:pt idx="795">
                  <c:v>0.19</c:v>
                </c:pt>
                <c:pt idx="796">
                  <c:v>0.17599999999999999</c:v>
                </c:pt>
                <c:pt idx="797">
                  <c:v>0.17399999999999999</c:v>
                </c:pt>
                <c:pt idx="798">
                  <c:v>0.17899999999999999</c:v>
                </c:pt>
                <c:pt idx="799">
                  <c:v>0.17399999999999999</c:v>
                </c:pt>
                <c:pt idx="800">
                  <c:v>0.17899999999999999</c:v>
                </c:pt>
                <c:pt idx="801">
                  <c:v>0.184</c:v>
                </c:pt>
                <c:pt idx="802">
                  <c:v>0.18099999999999999</c:v>
                </c:pt>
                <c:pt idx="803">
                  <c:v>0.17499999999999999</c:v>
                </c:pt>
                <c:pt idx="804">
                  <c:v>0.17199999999999999</c:v>
                </c:pt>
                <c:pt idx="805">
                  <c:v>0.16700000000000001</c:v>
                </c:pt>
                <c:pt idx="806">
                  <c:v>0.16800000000000001</c:v>
                </c:pt>
                <c:pt idx="807">
                  <c:v>0.17100000000000001</c:v>
                </c:pt>
                <c:pt idx="808">
                  <c:v>0.16700000000000001</c:v>
                </c:pt>
                <c:pt idx="809">
                  <c:v>0.18</c:v>
                </c:pt>
                <c:pt idx="810">
                  <c:v>0.161</c:v>
                </c:pt>
                <c:pt idx="811">
                  <c:v>0.16200000000000001</c:v>
                </c:pt>
                <c:pt idx="812">
                  <c:v>0.14299999999999999</c:v>
                </c:pt>
                <c:pt idx="813">
                  <c:v>0.13200000000000001</c:v>
                </c:pt>
                <c:pt idx="814">
                  <c:v>0.13100000000000001</c:v>
                </c:pt>
                <c:pt idx="815">
                  <c:v>0.13600000000000001</c:v>
                </c:pt>
                <c:pt idx="816">
                  <c:v>0.13600000000000001</c:v>
                </c:pt>
                <c:pt idx="817">
                  <c:v>0.14199999999999999</c:v>
                </c:pt>
                <c:pt idx="818">
                  <c:v>0.151</c:v>
                </c:pt>
                <c:pt idx="819">
                  <c:v>0.16</c:v>
                </c:pt>
                <c:pt idx="820">
                  <c:v>0.159</c:v>
                </c:pt>
                <c:pt idx="821">
                  <c:v>0.14399999999999999</c:v>
                </c:pt>
                <c:pt idx="822">
                  <c:v>0.13300000000000001</c:v>
                </c:pt>
                <c:pt idx="823">
                  <c:v>0.123</c:v>
                </c:pt>
                <c:pt idx="824">
                  <c:v>0.14199999999999999</c:v>
                </c:pt>
                <c:pt idx="825">
                  <c:v>0.13600000000000001</c:v>
                </c:pt>
                <c:pt idx="826">
                  <c:v>0.14000000000000001</c:v>
                </c:pt>
                <c:pt idx="827">
                  <c:v>0.14799999999999999</c:v>
                </c:pt>
                <c:pt idx="828">
                  <c:v>0.13</c:v>
                </c:pt>
                <c:pt idx="829">
                  <c:v>0.13200000000000001</c:v>
                </c:pt>
                <c:pt idx="830">
                  <c:v>0.129</c:v>
                </c:pt>
                <c:pt idx="831">
                  <c:v>0.13800000000000001</c:v>
                </c:pt>
                <c:pt idx="832">
                  <c:v>0.13700000000000001</c:v>
                </c:pt>
                <c:pt idx="833">
                  <c:v>0.129</c:v>
                </c:pt>
                <c:pt idx="834">
                  <c:v>0.125</c:v>
                </c:pt>
                <c:pt idx="835">
                  <c:v>0.127</c:v>
                </c:pt>
                <c:pt idx="836">
                  <c:v>0.128</c:v>
                </c:pt>
                <c:pt idx="837">
                  <c:v>0.123</c:v>
                </c:pt>
                <c:pt idx="838">
                  <c:v>0.124</c:v>
                </c:pt>
                <c:pt idx="839">
                  <c:v>0.124</c:v>
                </c:pt>
                <c:pt idx="840">
                  <c:v>0.125</c:v>
                </c:pt>
                <c:pt idx="841">
                  <c:v>0.11600000000000001</c:v>
                </c:pt>
                <c:pt idx="842">
                  <c:v>0.10299999999999999</c:v>
                </c:pt>
                <c:pt idx="843">
                  <c:v>0.10199999999999999</c:v>
                </c:pt>
                <c:pt idx="844">
                  <c:v>0.104</c:v>
                </c:pt>
                <c:pt idx="845">
                  <c:v>9.0999999999999998E-2</c:v>
                </c:pt>
                <c:pt idx="846">
                  <c:v>8.5000000000000006E-2</c:v>
                </c:pt>
                <c:pt idx="847">
                  <c:v>9.0999999999999998E-2</c:v>
                </c:pt>
                <c:pt idx="848">
                  <c:v>9.4E-2</c:v>
                </c:pt>
                <c:pt idx="849">
                  <c:v>9.6000000000000002E-2</c:v>
                </c:pt>
                <c:pt idx="850">
                  <c:v>9.9000000000000005E-2</c:v>
                </c:pt>
                <c:pt idx="851">
                  <c:v>9.8000000000000004E-2</c:v>
                </c:pt>
                <c:pt idx="852">
                  <c:v>0.107</c:v>
                </c:pt>
                <c:pt idx="853">
                  <c:v>0.106</c:v>
                </c:pt>
                <c:pt idx="854">
                  <c:v>0.104</c:v>
                </c:pt>
                <c:pt idx="855">
                  <c:v>9.5000000000000001E-2</c:v>
                </c:pt>
                <c:pt idx="856">
                  <c:v>0.105</c:v>
                </c:pt>
                <c:pt idx="857">
                  <c:v>0.13300000000000001</c:v>
                </c:pt>
                <c:pt idx="858">
                  <c:v>0.16</c:v>
                </c:pt>
                <c:pt idx="859">
                  <c:v>0.14899999999999999</c:v>
                </c:pt>
                <c:pt idx="860">
                  <c:v>0.17</c:v>
                </c:pt>
                <c:pt idx="861">
                  <c:v>0.191</c:v>
                </c:pt>
                <c:pt idx="862">
                  <c:v>0.17100000000000001</c:v>
                </c:pt>
                <c:pt idx="863">
                  <c:v>0.17100000000000001</c:v>
                </c:pt>
                <c:pt idx="864">
                  <c:v>0.186</c:v>
                </c:pt>
                <c:pt idx="865">
                  <c:v>0.17899999999999999</c:v>
                </c:pt>
                <c:pt idx="866">
                  <c:v>0.19600000000000001</c:v>
                </c:pt>
                <c:pt idx="867">
                  <c:v>0.183</c:v>
                </c:pt>
                <c:pt idx="868">
                  <c:v>0.192</c:v>
                </c:pt>
                <c:pt idx="869">
                  <c:v>0.16600000000000001</c:v>
                </c:pt>
                <c:pt idx="870">
                  <c:v>0.17299999999999999</c:v>
                </c:pt>
                <c:pt idx="871">
                  <c:v>0.17399999999999999</c:v>
                </c:pt>
                <c:pt idx="872">
                  <c:v>0.17199999999999999</c:v>
                </c:pt>
                <c:pt idx="873">
                  <c:v>0.17</c:v>
                </c:pt>
                <c:pt idx="874">
                  <c:v>0.17</c:v>
                </c:pt>
                <c:pt idx="875">
                  <c:v>0.159</c:v>
                </c:pt>
                <c:pt idx="876">
                  <c:v>0.16300000000000001</c:v>
                </c:pt>
                <c:pt idx="877">
                  <c:v>0.161</c:v>
                </c:pt>
                <c:pt idx="878">
                  <c:v>0.17199999999999999</c:v>
                </c:pt>
                <c:pt idx="879">
                  <c:v>0.186</c:v>
                </c:pt>
                <c:pt idx="880">
                  <c:v>0.245</c:v>
                </c:pt>
                <c:pt idx="881">
                  <c:v>0.23400000000000001</c:v>
                </c:pt>
                <c:pt idx="882">
                  <c:v>0.24199999999999999</c:v>
                </c:pt>
                <c:pt idx="883">
                  <c:v>0.25700000000000001</c:v>
                </c:pt>
                <c:pt idx="884">
                  <c:v>0.27800000000000002</c:v>
                </c:pt>
                <c:pt idx="885">
                  <c:v>0.25900000000000001</c:v>
                </c:pt>
                <c:pt idx="886">
                  <c:v>0.25700000000000001</c:v>
                </c:pt>
                <c:pt idx="887">
                  <c:v>0.27500000000000002</c:v>
                </c:pt>
                <c:pt idx="888">
                  <c:v>0.27100000000000002</c:v>
                </c:pt>
                <c:pt idx="889">
                  <c:v>0.25800000000000001</c:v>
                </c:pt>
                <c:pt idx="890">
                  <c:v>0.23499999999999999</c:v>
                </c:pt>
                <c:pt idx="891">
                  <c:v>0.22600000000000001</c:v>
                </c:pt>
                <c:pt idx="892">
                  <c:v>0.23300000000000001</c:v>
                </c:pt>
                <c:pt idx="893">
                  <c:v>0.23599999999999999</c:v>
                </c:pt>
                <c:pt idx="894">
                  <c:v>0.22900000000000001</c:v>
                </c:pt>
                <c:pt idx="895">
                  <c:v>0.23</c:v>
                </c:pt>
                <c:pt idx="896">
                  <c:v>0.22600000000000001</c:v>
                </c:pt>
                <c:pt idx="897">
                  <c:v>0.22900000000000001</c:v>
                </c:pt>
                <c:pt idx="898">
                  <c:v>0.216</c:v>
                </c:pt>
                <c:pt idx="899">
                  <c:v>0.21299999999999999</c:v>
                </c:pt>
                <c:pt idx="900">
                  <c:v>0.217</c:v>
                </c:pt>
                <c:pt idx="901">
                  <c:v>0.216</c:v>
                </c:pt>
                <c:pt idx="902">
                  <c:v>0.20300000000000001</c:v>
                </c:pt>
                <c:pt idx="903">
                  <c:v>0.19500000000000001</c:v>
                </c:pt>
                <c:pt idx="904">
                  <c:v>0.193</c:v>
                </c:pt>
                <c:pt idx="905">
                  <c:v>0.192</c:v>
                </c:pt>
                <c:pt idx="906">
                  <c:v>0.216</c:v>
                </c:pt>
                <c:pt idx="907">
                  <c:v>0.24099999999999999</c:v>
                </c:pt>
                <c:pt idx="908">
                  <c:v>0.21199999999999999</c:v>
                </c:pt>
                <c:pt idx="909">
                  <c:v>0.2</c:v>
                </c:pt>
                <c:pt idx="910">
                  <c:v>0.19400000000000001</c:v>
                </c:pt>
                <c:pt idx="911">
                  <c:v>0.187</c:v>
                </c:pt>
                <c:pt idx="912">
                  <c:v>0.185</c:v>
                </c:pt>
                <c:pt idx="913">
                  <c:v>0.17799999999999999</c:v>
                </c:pt>
                <c:pt idx="914">
                  <c:v>0.185</c:v>
                </c:pt>
                <c:pt idx="915">
                  <c:v>0.18099999999999999</c:v>
                </c:pt>
                <c:pt idx="916">
                  <c:v>0.17499999999999999</c:v>
                </c:pt>
                <c:pt idx="917">
                  <c:v>0.17899999999999999</c:v>
                </c:pt>
                <c:pt idx="918">
                  <c:v>0.185</c:v>
                </c:pt>
                <c:pt idx="919">
                  <c:v>0.17599999999999999</c:v>
                </c:pt>
                <c:pt idx="920">
                  <c:v>0.17299999999999999</c:v>
                </c:pt>
                <c:pt idx="921">
                  <c:v>0.17199999999999999</c:v>
                </c:pt>
                <c:pt idx="922">
                  <c:v>0.16800000000000001</c:v>
                </c:pt>
                <c:pt idx="923">
                  <c:v>0.161</c:v>
                </c:pt>
                <c:pt idx="924">
                  <c:v>0.16600000000000001</c:v>
                </c:pt>
                <c:pt idx="925">
                  <c:v>0.17699999999999999</c:v>
                </c:pt>
                <c:pt idx="926">
                  <c:v>0.17599999999999999</c:v>
                </c:pt>
                <c:pt idx="927">
                  <c:v>0.16400000000000001</c:v>
                </c:pt>
                <c:pt idx="928">
                  <c:v>0.16200000000000001</c:v>
                </c:pt>
                <c:pt idx="929">
                  <c:v>0.153</c:v>
                </c:pt>
                <c:pt idx="930">
                  <c:v>0.153</c:v>
                </c:pt>
                <c:pt idx="931">
                  <c:v>0.158</c:v>
                </c:pt>
                <c:pt idx="932">
                  <c:v>0.16500000000000001</c:v>
                </c:pt>
                <c:pt idx="933">
                  <c:v>0.16700000000000001</c:v>
                </c:pt>
                <c:pt idx="934">
                  <c:v>0.16300000000000001</c:v>
                </c:pt>
                <c:pt idx="935">
                  <c:v>0.157</c:v>
                </c:pt>
                <c:pt idx="936">
                  <c:v>0.152</c:v>
                </c:pt>
                <c:pt idx="937">
                  <c:v>0.152</c:v>
                </c:pt>
                <c:pt idx="938">
                  <c:v>0.17</c:v>
                </c:pt>
                <c:pt idx="939">
                  <c:v>0.17599999999999999</c:v>
                </c:pt>
                <c:pt idx="940">
                  <c:v>0.17499999999999999</c:v>
                </c:pt>
                <c:pt idx="941">
                  <c:v>0.17399999999999999</c:v>
                </c:pt>
                <c:pt idx="942">
                  <c:v>0.17799999999999999</c:v>
                </c:pt>
                <c:pt idx="943">
                  <c:v>0.188</c:v>
                </c:pt>
                <c:pt idx="944">
                  <c:v>0.18</c:v>
                </c:pt>
                <c:pt idx="945">
                  <c:v>0.17499999999999999</c:v>
                </c:pt>
                <c:pt idx="946">
                  <c:v>0.154</c:v>
                </c:pt>
                <c:pt idx="947">
                  <c:v>0.15</c:v>
                </c:pt>
                <c:pt idx="948">
                  <c:v>0.155</c:v>
                </c:pt>
                <c:pt idx="949">
                  <c:v>0.155</c:v>
                </c:pt>
                <c:pt idx="950">
                  <c:v>0.152</c:v>
                </c:pt>
                <c:pt idx="951">
                  <c:v>0.153</c:v>
                </c:pt>
                <c:pt idx="952">
                  <c:v>0.14599999999999999</c:v>
                </c:pt>
                <c:pt idx="953">
                  <c:v>0.14299999999999999</c:v>
                </c:pt>
                <c:pt idx="954">
                  <c:v>0.156</c:v>
                </c:pt>
                <c:pt idx="955">
                  <c:v>0.17799999999999999</c:v>
                </c:pt>
                <c:pt idx="956">
                  <c:v>0.154</c:v>
                </c:pt>
                <c:pt idx="957">
                  <c:v>0.151</c:v>
                </c:pt>
                <c:pt idx="958">
                  <c:v>0.11899999999999999</c:v>
                </c:pt>
                <c:pt idx="959">
                  <c:v>0.14299999999999999</c:v>
                </c:pt>
                <c:pt idx="960">
                  <c:v>0.125</c:v>
                </c:pt>
                <c:pt idx="961">
                  <c:v>0.11600000000000001</c:v>
                </c:pt>
                <c:pt idx="962">
                  <c:v>0.112</c:v>
                </c:pt>
                <c:pt idx="963">
                  <c:v>9.9000000000000005E-2</c:v>
                </c:pt>
                <c:pt idx="964">
                  <c:v>0.112</c:v>
                </c:pt>
                <c:pt idx="965">
                  <c:v>0.112</c:v>
                </c:pt>
                <c:pt idx="966">
                  <c:v>0.13100000000000001</c:v>
                </c:pt>
                <c:pt idx="967">
                  <c:v>0.122</c:v>
                </c:pt>
                <c:pt idx="968">
                  <c:v>0.126</c:v>
                </c:pt>
                <c:pt idx="969">
                  <c:v>0.13200000000000001</c:v>
                </c:pt>
                <c:pt idx="970">
                  <c:v>0.11899999999999999</c:v>
                </c:pt>
                <c:pt idx="971">
                  <c:v>0.114</c:v>
                </c:pt>
                <c:pt idx="972">
                  <c:v>0.10199999999999999</c:v>
                </c:pt>
                <c:pt idx="973">
                  <c:v>0.104</c:v>
                </c:pt>
                <c:pt idx="974">
                  <c:v>9.7000000000000003E-2</c:v>
                </c:pt>
                <c:pt idx="975">
                  <c:v>9.8000000000000004E-2</c:v>
                </c:pt>
                <c:pt idx="976">
                  <c:v>0.114</c:v>
                </c:pt>
                <c:pt idx="977">
                  <c:v>0.106</c:v>
                </c:pt>
                <c:pt idx="978">
                  <c:v>5.0999999999999997E-2</c:v>
                </c:pt>
                <c:pt idx="979">
                  <c:v>0.04</c:v>
                </c:pt>
                <c:pt idx="980">
                  <c:v>2.5999999999999999E-2</c:v>
                </c:pt>
                <c:pt idx="981">
                  <c:v>1.2E-2</c:v>
                </c:pt>
                <c:pt idx="982">
                  <c:v>1.4999999999999999E-2</c:v>
                </c:pt>
                <c:pt idx="983">
                  <c:v>4.1000000000000002E-2</c:v>
                </c:pt>
                <c:pt idx="984">
                  <c:v>6.0999999999999999E-2</c:v>
                </c:pt>
                <c:pt idx="985">
                  <c:v>4.9000000000000002E-2</c:v>
                </c:pt>
                <c:pt idx="986">
                  <c:v>3.5000000000000003E-2</c:v>
                </c:pt>
                <c:pt idx="987">
                  <c:v>4.1000000000000002E-2</c:v>
                </c:pt>
                <c:pt idx="988">
                  <c:v>3.2000000000000001E-2</c:v>
                </c:pt>
                <c:pt idx="989">
                  <c:v>7.0999999999999994E-2</c:v>
                </c:pt>
                <c:pt idx="990">
                  <c:v>6.0000000000000001E-3</c:v>
                </c:pt>
                <c:pt idx="991">
                  <c:v>4.0000000000000001E-3</c:v>
                </c:pt>
                <c:pt idx="992">
                  <c:v>-4.0000000000000001E-3</c:v>
                </c:pt>
                <c:pt idx="993">
                  <c:v>-7.0000000000000001E-3</c:v>
                </c:pt>
                <c:pt idx="994">
                  <c:v>-7.0000000000000001E-3</c:v>
                </c:pt>
                <c:pt idx="995">
                  <c:v>-1.6E-2</c:v>
                </c:pt>
                <c:pt idx="996">
                  <c:v>-2.5999999999999999E-2</c:v>
                </c:pt>
                <c:pt idx="997">
                  <c:v>-1.7000000000000001E-2</c:v>
                </c:pt>
                <c:pt idx="998">
                  <c:v>-4.5999999999999999E-2</c:v>
                </c:pt>
                <c:pt idx="999">
                  <c:v>-5.5E-2</c:v>
                </c:pt>
                <c:pt idx="1000">
                  <c:v>-7.0999999999999994E-2</c:v>
                </c:pt>
                <c:pt idx="1001">
                  <c:v>-5.6000000000000001E-2</c:v>
                </c:pt>
                <c:pt idx="1002">
                  <c:v>-6.2E-2</c:v>
                </c:pt>
                <c:pt idx="1003">
                  <c:v>-6.9000000000000006E-2</c:v>
                </c:pt>
                <c:pt idx="1004">
                  <c:v>-5.6000000000000001E-2</c:v>
                </c:pt>
                <c:pt idx="1005">
                  <c:v>-6.7000000000000004E-2</c:v>
                </c:pt>
                <c:pt idx="1006">
                  <c:v>-8.1000000000000003E-2</c:v>
                </c:pt>
                <c:pt idx="1007">
                  <c:v>-8.7999999999999995E-2</c:v>
                </c:pt>
                <c:pt idx="1008">
                  <c:v>4.3999999999999997E-2</c:v>
                </c:pt>
                <c:pt idx="1009">
                  <c:v>2.8000000000000001E-2</c:v>
                </c:pt>
                <c:pt idx="1010">
                  <c:v>2.5000000000000001E-2</c:v>
                </c:pt>
                <c:pt idx="1011">
                  <c:v>1.9E-2</c:v>
                </c:pt>
                <c:pt idx="1012">
                  <c:v>1.7999999999999999E-2</c:v>
                </c:pt>
                <c:pt idx="1013">
                  <c:v>7.0000000000000001E-3</c:v>
                </c:pt>
                <c:pt idx="1014">
                  <c:v>-7.0000000000000001E-3</c:v>
                </c:pt>
                <c:pt idx="1015">
                  <c:v>2.1000000000000001E-2</c:v>
                </c:pt>
                <c:pt idx="1016">
                  <c:v>2.3E-2</c:v>
                </c:pt>
                <c:pt idx="1017">
                  <c:v>2.4E-2</c:v>
                </c:pt>
                <c:pt idx="1018">
                  <c:v>1.4E-2</c:v>
                </c:pt>
                <c:pt idx="1019">
                  <c:v>2.3E-2</c:v>
                </c:pt>
                <c:pt idx="1020">
                  <c:v>3.5000000000000003E-2</c:v>
                </c:pt>
                <c:pt idx="1021">
                  <c:v>5.5E-2</c:v>
                </c:pt>
                <c:pt idx="1022">
                  <c:v>6.7000000000000004E-2</c:v>
                </c:pt>
                <c:pt idx="1023">
                  <c:v>6.3E-2</c:v>
                </c:pt>
                <c:pt idx="1024">
                  <c:v>6.7000000000000004E-2</c:v>
                </c:pt>
                <c:pt idx="1025">
                  <c:v>6.7000000000000004E-2</c:v>
                </c:pt>
                <c:pt idx="1026">
                  <c:v>0.05</c:v>
                </c:pt>
                <c:pt idx="1027">
                  <c:v>2.8000000000000001E-2</c:v>
                </c:pt>
                <c:pt idx="1028">
                  <c:v>-1.2999999999999999E-2</c:v>
                </c:pt>
                <c:pt idx="1029">
                  <c:v>4.0000000000000001E-3</c:v>
                </c:pt>
                <c:pt idx="1030">
                  <c:v>-4.0000000000000001E-3</c:v>
                </c:pt>
                <c:pt idx="1031">
                  <c:v>5.0000000000000001E-3</c:v>
                </c:pt>
                <c:pt idx="1032">
                  <c:v>-5.0000000000000001E-3</c:v>
                </c:pt>
                <c:pt idx="1033">
                  <c:v>-1.2999999999999999E-2</c:v>
                </c:pt>
                <c:pt idx="1034">
                  <c:v>-2.1000000000000001E-2</c:v>
                </c:pt>
                <c:pt idx="1035">
                  <c:v>-1.7999999999999999E-2</c:v>
                </c:pt>
                <c:pt idx="1036">
                  <c:v>-2.4E-2</c:v>
                </c:pt>
                <c:pt idx="1037">
                  <c:v>-4.2000000000000003E-2</c:v>
                </c:pt>
                <c:pt idx="1038">
                  <c:v>-4.2000000000000003E-2</c:v>
                </c:pt>
                <c:pt idx="1039">
                  <c:v>-8.4000000000000005E-2</c:v>
                </c:pt>
                <c:pt idx="1040">
                  <c:v>-8.3000000000000004E-2</c:v>
                </c:pt>
                <c:pt idx="1041">
                  <c:v>-0.09</c:v>
                </c:pt>
                <c:pt idx="1042">
                  <c:v>-9.1999999999999998E-2</c:v>
                </c:pt>
                <c:pt idx="1043">
                  <c:v>-8.1000000000000003E-2</c:v>
                </c:pt>
                <c:pt idx="1044">
                  <c:v>-0.106</c:v>
                </c:pt>
                <c:pt idx="1045">
                  <c:v>-0.13200000000000001</c:v>
                </c:pt>
                <c:pt idx="1046">
                  <c:v>-0.13</c:v>
                </c:pt>
                <c:pt idx="1047">
                  <c:v>-0.14099999999999999</c:v>
                </c:pt>
                <c:pt idx="1048">
                  <c:v>-0.13400000000000001</c:v>
                </c:pt>
                <c:pt idx="1049">
                  <c:v>-0.13800000000000001</c:v>
                </c:pt>
                <c:pt idx="1050">
                  <c:v>-0.15</c:v>
                </c:pt>
                <c:pt idx="1051">
                  <c:v>-0.13200000000000001</c:v>
                </c:pt>
                <c:pt idx="1052">
                  <c:v>-0.112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Rohdaten!$G$1</c:f>
              <c:strCache>
                <c:ptCount val="1"/>
                <c:pt idx="0">
                  <c:v>10Y-Swap</c:v>
                </c:pt>
              </c:strCache>
            </c:strRef>
          </c:tx>
          <c:spPr>
            <a:ln w="25400">
              <a:solidFill>
                <a:srgbClr val="808080"/>
              </a:solidFill>
              <a:prstDash val="solid"/>
            </a:ln>
          </c:spPr>
          <c:marker>
            <c:symbol val="none"/>
          </c:marker>
          <c:cat>
            <c:numRef>
              <c:f>Rohdaten!$A$2:$A$1054</c:f>
              <c:numCache>
                <c:formatCode>m/d/yyyy</c:formatCode>
                <c:ptCount val="1053"/>
                <c:pt idx="0">
                  <c:v>40890</c:v>
                </c:pt>
                <c:pt idx="1">
                  <c:v>40891</c:v>
                </c:pt>
                <c:pt idx="2">
                  <c:v>40892</c:v>
                </c:pt>
                <c:pt idx="3">
                  <c:v>40893</c:v>
                </c:pt>
                <c:pt idx="4">
                  <c:v>40896</c:v>
                </c:pt>
                <c:pt idx="5">
                  <c:v>40897</c:v>
                </c:pt>
                <c:pt idx="6">
                  <c:v>40898</c:v>
                </c:pt>
                <c:pt idx="7">
                  <c:v>40899</c:v>
                </c:pt>
                <c:pt idx="8">
                  <c:v>40900</c:v>
                </c:pt>
                <c:pt idx="9">
                  <c:v>40904</c:v>
                </c:pt>
                <c:pt idx="10">
                  <c:v>40905</c:v>
                </c:pt>
                <c:pt idx="11">
                  <c:v>40906</c:v>
                </c:pt>
                <c:pt idx="12">
                  <c:v>40907</c:v>
                </c:pt>
                <c:pt idx="13">
                  <c:v>40910</c:v>
                </c:pt>
                <c:pt idx="14">
                  <c:v>40911</c:v>
                </c:pt>
                <c:pt idx="15">
                  <c:v>40912</c:v>
                </c:pt>
                <c:pt idx="16">
                  <c:v>40913</c:v>
                </c:pt>
                <c:pt idx="17">
                  <c:v>40914</c:v>
                </c:pt>
                <c:pt idx="18">
                  <c:v>40917</c:v>
                </c:pt>
                <c:pt idx="19">
                  <c:v>40918</c:v>
                </c:pt>
                <c:pt idx="20">
                  <c:v>40919</c:v>
                </c:pt>
                <c:pt idx="21">
                  <c:v>40920</c:v>
                </c:pt>
                <c:pt idx="22">
                  <c:v>40921</c:v>
                </c:pt>
                <c:pt idx="23">
                  <c:v>40924</c:v>
                </c:pt>
                <c:pt idx="24">
                  <c:v>40925</c:v>
                </c:pt>
                <c:pt idx="25">
                  <c:v>40926</c:v>
                </c:pt>
                <c:pt idx="26">
                  <c:v>40927</c:v>
                </c:pt>
                <c:pt idx="27">
                  <c:v>40928</c:v>
                </c:pt>
                <c:pt idx="28">
                  <c:v>40931</c:v>
                </c:pt>
                <c:pt idx="29">
                  <c:v>40932</c:v>
                </c:pt>
                <c:pt idx="30">
                  <c:v>40933</c:v>
                </c:pt>
                <c:pt idx="31">
                  <c:v>40934</c:v>
                </c:pt>
                <c:pt idx="32">
                  <c:v>40935</c:v>
                </c:pt>
                <c:pt idx="33">
                  <c:v>40938</c:v>
                </c:pt>
                <c:pt idx="34">
                  <c:v>40939</c:v>
                </c:pt>
                <c:pt idx="35">
                  <c:v>40940</c:v>
                </c:pt>
                <c:pt idx="36">
                  <c:v>40941</c:v>
                </c:pt>
                <c:pt idx="37">
                  <c:v>40942</c:v>
                </c:pt>
                <c:pt idx="38">
                  <c:v>40945</c:v>
                </c:pt>
                <c:pt idx="39">
                  <c:v>40946</c:v>
                </c:pt>
                <c:pt idx="40">
                  <c:v>40947</c:v>
                </c:pt>
                <c:pt idx="41">
                  <c:v>40948</c:v>
                </c:pt>
                <c:pt idx="42">
                  <c:v>40949</c:v>
                </c:pt>
                <c:pt idx="43">
                  <c:v>40952</c:v>
                </c:pt>
                <c:pt idx="44">
                  <c:v>40953</c:v>
                </c:pt>
                <c:pt idx="45">
                  <c:v>40954</c:v>
                </c:pt>
                <c:pt idx="46">
                  <c:v>40955</c:v>
                </c:pt>
                <c:pt idx="47">
                  <c:v>40956</c:v>
                </c:pt>
                <c:pt idx="48">
                  <c:v>40959</c:v>
                </c:pt>
                <c:pt idx="49">
                  <c:v>40960</c:v>
                </c:pt>
                <c:pt idx="50">
                  <c:v>40961</c:v>
                </c:pt>
                <c:pt idx="51">
                  <c:v>40962</c:v>
                </c:pt>
                <c:pt idx="52">
                  <c:v>40963</c:v>
                </c:pt>
                <c:pt idx="53">
                  <c:v>40966</c:v>
                </c:pt>
                <c:pt idx="54">
                  <c:v>40967</c:v>
                </c:pt>
                <c:pt idx="55">
                  <c:v>40968</c:v>
                </c:pt>
                <c:pt idx="56">
                  <c:v>40969</c:v>
                </c:pt>
                <c:pt idx="57">
                  <c:v>40970</c:v>
                </c:pt>
                <c:pt idx="58">
                  <c:v>40973</c:v>
                </c:pt>
                <c:pt idx="59">
                  <c:v>40974</c:v>
                </c:pt>
                <c:pt idx="60">
                  <c:v>40975</c:v>
                </c:pt>
                <c:pt idx="61">
                  <c:v>40976</c:v>
                </c:pt>
                <c:pt idx="62">
                  <c:v>40977</c:v>
                </c:pt>
                <c:pt idx="63">
                  <c:v>40980</c:v>
                </c:pt>
                <c:pt idx="64">
                  <c:v>40981</c:v>
                </c:pt>
                <c:pt idx="65">
                  <c:v>40982</c:v>
                </c:pt>
                <c:pt idx="66">
                  <c:v>40983</c:v>
                </c:pt>
                <c:pt idx="67">
                  <c:v>40984</c:v>
                </c:pt>
                <c:pt idx="68">
                  <c:v>40987</c:v>
                </c:pt>
                <c:pt idx="69">
                  <c:v>40988</c:v>
                </c:pt>
                <c:pt idx="70">
                  <c:v>40989</c:v>
                </c:pt>
                <c:pt idx="71">
                  <c:v>40990</c:v>
                </c:pt>
                <c:pt idx="72">
                  <c:v>40991</c:v>
                </c:pt>
                <c:pt idx="73">
                  <c:v>40994</c:v>
                </c:pt>
                <c:pt idx="74">
                  <c:v>40995</c:v>
                </c:pt>
                <c:pt idx="75">
                  <c:v>40996</c:v>
                </c:pt>
                <c:pt idx="76">
                  <c:v>40997</c:v>
                </c:pt>
                <c:pt idx="77">
                  <c:v>40998</c:v>
                </c:pt>
                <c:pt idx="78">
                  <c:v>41001</c:v>
                </c:pt>
                <c:pt idx="79">
                  <c:v>41002</c:v>
                </c:pt>
                <c:pt idx="80">
                  <c:v>41003</c:v>
                </c:pt>
                <c:pt idx="81">
                  <c:v>41004</c:v>
                </c:pt>
                <c:pt idx="82">
                  <c:v>41009</c:v>
                </c:pt>
                <c:pt idx="83">
                  <c:v>41010</c:v>
                </c:pt>
                <c:pt idx="84">
                  <c:v>41011</c:v>
                </c:pt>
                <c:pt idx="85">
                  <c:v>41012</c:v>
                </c:pt>
                <c:pt idx="86">
                  <c:v>41015</c:v>
                </c:pt>
                <c:pt idx="87">
                  <c:v>41016</c:v>
                </c:pt>
                <c:pt idx="88">
                  <c:v>41017</c:v>
                </c:pt>
                <c:pt idx="89">
                  <c:v>41018</c:v>
                </c:pt>
                <c:pt idx="90">
                  <c:v>41019</c:v>
                </c:pt>
                <c:pt idx="91">
                  <c:v>41022</c:v>
                </c:pt>
                <c:pt idx="92">
                  <c:v>41023</c:v>
                </c:pt>
                <c:pt idx="93">
                  <c:v>41024</c:v>
                </c:pt>
                <c:pt idx="94">
                  <c:v>41025</c:v>
                </c:pt>
                <c:pt idx="95">
                  <c:v>41026</c:v>
                </c:pt>
                <c:pt idx="96">
                  <c:v>41029</c:v>
                </c:pt>
                <c:pt idx="97">
                  <c:v>41031</c:v>
                </c:pt>
                <c:pt idx="98">
                  <c:v>41032</c:v>
                </c:pt>
                <c:pt idx="99">
                  <c:v>41033</c:v>
                </c:pt>
                <c:pt idx="100">
                  <c:v>41036</c:v>
                </c:pt>
                <c:pt idx="101">
                  <c:v>41037</c:v>
                </c:pt>
                <c:pt idx="102">
                  <c:v>41038</c:v>
                </c:pt>
                <c:pt idx="103">
                  <c:v>41039</c:v>
                </c:pt>
                <c:pt idx="104">
                  <c:v>41040</c:v>
                </c:pt>
                <c:pt idx="105">
                  <c:v>41043</c:v>
                </c:pt>
                <c:pt idx="106">
                  <c:v>41044</c:v>
                </c:pt>
                <c:pt idx="107">
                  <c:v>41045</c:v>
                </c:pt>
                <c:pt idx="108">
                  <c:v>41046</c:v>
                </c:pt>
                <c:pt idx="109">
                  <c:v>41047</c:v>
                </c:pt>
                <c:pt idx="110">
                  <c:v>41050</c:v>
                </c:pt>
                <c:pt idx="111">
                  <c:v>41051</c:v>
                </c:pt>
                <c:pt idx="112">
                  <c:v>41052</c:v>
                </c:pt>
                <c:pt idx="113">
                  <c:v>41053</c:v>
                </c:pt>
                <c:pt idx="114">
                  <c:v>41054</c:v>
                </c:pt>
                <c:pt idx="115">
                  <c:v>41057</c:v>
                </c:pt>
                <c:pt idx="116">
                  <c:v>41058</c:v>
                </c:pt>
                <c:pt idx="117">
                  <c:v>41059</c:v>
                </c:pt>
                <c:pt idx="118">
                  <c:v>41060</c:v>
                </c:pt>
                <c:pt idx="119">
                  <c:v>41061</c:v>
                </c:pt>
                <c:pt idx="120">
                  <c:v>41064</c:v>
                </c:pt>
                <c:pt idx="121">
                  <c:v>41065</c:v>
                </c:pt>
                <c:pt idx="122">
                  <c:v>41066</c:v>
                </c:pt>
                <c:pt idx="123">
                  <c:v>41067</c:v>
                </c:pt>
                <c:pt idx="124">
                  <c:v>41068</c:v>
                </c:pt>
                <c:pt idx="125">
                  <c:v>41071</c:v>
                </c:pt>
                <c:pt idx="126">
                  <c:v>41072</c:v>
                </c:pt>
                <c:pt idx="127">
                  <c:v>41073</c:v>
                </c:pt>
                <c:pt idx="128">
                  <c:v>41074</c:v>
                </c:pt>
                <c:pt idx="129">
                  <c:v>41075</c:v>
                </c:pt>
                <c:pt idx="130">
                  <c:v>41078</c:v>
                </c:pt>
                <c:pt idx="131">
                  <c:v>41079</c:v>
                </c:pt>
                <c:pt idx="132">
                  <c:v>41080</c:v>
                </c:pt>
                <c:pt idx="133">
                  <c:v>41081</c:v>
                </c:pt>
                <c:pt idx="134">
                  <c:v>41082</c:v>
                </c:pt>
                <c:pt idx="135">
                  <c:v>41085</c:v>
                </c:pt>
                <c:pt idx="136">
                  <c:v>41086</c:v>
                </c:pt>
                <c:pt idx="137">
                  <c:v>41087</c:v>
                </c:pt>
                <c:pt idx="138">
                  <c:v>41088</c:v>
                </c:pt>
                <c:pt idx="139">
                  <c:v>41089</c:v>
                </c:pt>
                <c:pt idx="140">
                  <c:v>41092</c:v>
                </c:pt>
                <c:pt idx="141">
                  <c:v>41093</c:v>
                </c:pt>
                <c:pt idx="142">
                  <c:v>41094</c:v>
                </c:pt>
                <c:pt idx="143">
                  <c:v>41095</c:v>
                </c:pt>
                <c:pt idx="144">
                  <c:v>41096</c:v>
                </c:pt>
                <c:pt idx="145">
                  <c:v>41099</c:v>
                </c:pt>
                <c:pt idx="146">
                  <c:v>41100</c:v>
                </c:pt>
                <c:pt idx="147">
                  <c:v>41101</c:v>
                </c:pt>
                <c:pt idx="148">
                  <c:v>41102</c:v>
                </c:pt>
                <c:pt idx="149">
                  <c:v>41103</c:v>
                </c:pt>
                <c:pt idx="150">
                  <c:v>41106</c:v>
                </c:pt>
                <c:pt idx="151">
                  <c:v>41107</c:v>
                </c:pt>
                <c:pt idx="152">
                  <c:v>41108</c:v>
                </c:pt>
                <c:pt idx="153">
                  <c:v>41109</c:v>
                </c:pt>
                <c:pt idx="154">
                  <c:v>41110</c:v>
                </c:pt>
                <c:pt idx="155">
                  <c:v>41113</c:v>
                </c:pt>
                <c:pt idx="156">
                  <c:v>41114</c:v>
                </c:pt>
                <c:pt idx="157">
                  <c:v>41115</c:v>
                </c:pt>
                <c:pt idx="158">
                  <c:v>41116</c:v>
                </c:pt>
                <c:pt idx="159">
                  <c:v>41117</c:v>
                </c:pt>
                <c:pt idx="160">
                  <c:v>41120</c:v>
                </c:pt>
                <c:pt idx="161">
                  <c:v>41121</c:v>
                </c:pt>
                <c:pt idx="162">
                  <c:v>41122</c:v>
                </c:pt>
                <c:pt idx="163">
                  <c:v>41123</c:v>
                </c:pt>
                <c:pt idx="164">
                  <c:v>41124</c:v>
                </c:pt>
                <c:pt idx="165">
                  <c:v>41127</c:v>
                </c:pt>
                <c:pt idx="166">
                  <c:v>41128</c:v>
                </c:pt>
                <c:pt idx="167">
                  <c:v>41129</c:v>
                </c:pt>
                <c:pt idx="168">
                  <c:v>41130</c:v>
                </c:pt>
                <c:pt idx="169">
                  <c:v>41131</c:v>
                </c:pt>
                <c:pt idx="170">
                  <c:v>41134</c:v>
                </c:pt>
                <c:pt idx="171">
                  <c:v>41135</c:v>
                </c:pt>
                <c:pt idx="172">
                  <c:v>41136</c:v>
                </c:pt>
                <c:pt idx="173">
                  <c:v>41137</c:v>
                </c:pt>
                <c:pt idx="174">
                  <c:v>41138</c:v>
                </c:pt>
                <c:pt idx="175">
                  <c:v>41141</c:v>
                </c:pt>
                <c:pt idx="176">
                  <c:v>41142</c:v>
                </c:pt>
                <c:pt idx="177">
                  <c:v>41143</c:v>
                </c:pt>
                <c:pt idx="178">
                  <c:v>41144</c:v>
                </c:pt>
                <c:pt idx="179">
                  <c:v>41145</c:v>
                </c:pt>
                <c:pt idx="180">
                  <c:v>41148</c:v>
                </c:pt>
                <c:pt idx="181">
                  <c:v>41149</c:v>
                </c:pt>
                <c:pt idx="182">
                  <c:v>41150</c:v>
                </c:pt>
                <c:pt idx="183">
                  <c:v>41151</c:v>
                </c:pt>
                <c:pt idx="184">
                  <c:v>41152</c:v>
                </c:pt>
                <c:pt idx="185">
                  <c:v>41155</c:v>
                </c:pt>
                <c:pt idx="186">
                  <c:v>41156</c:v>
                </c:pt>
                <c:pt idx="187">
                  <c:v>41157</c:v>
                </c:pt>
                <c:pt idx="188">
                  <c:v>41158</c:v>
                </c:pt>
                <c:pt idx="189">
                  <c:v>41159</c:v>
                </c:pt>
                <c:pt idx="190">
                  <c:v>41162</c:v>
                </c:pt>
                <c:pt idx="191">
                  <c:v>41163</c:v>
                </c:pt>
                <c:pt idx="192">
                  <c:v>41164</c:v>
                </c:pt>
                <c:pt idx="193">
                  <c:v>41165</c:v>
                </c:pt>
                <c:pt idx="194">
                  <c:v>41166</c:v>
                </c:pt>
                <c:pt idx="195">
                  <c:v>41169</c:v>
                </c:pt>
                <c:pt idx="196">
                  <c:v>41170</c:v>
                </c:pt>
                <c:pt idx="197">
                  <c:v>41171</c:v>
                </c:pt>
                <c:pt idx="198">
                  <c:v>41172</c:v>
                </c:pt>
                <c:pt idx="199">
                  <c:v>41173</c:v>
                </c:pt>
                <c:pt idx="200">
                  <c:v>41176</c:v>
                </c:pt>
                <c:pt idx="201">
                  <c:v>41177</c:v>
                </c:pt>
                <c:pt idx="202">
                  <c:v>41178</c:v>
                </c:pt>
                <c:pt idx="203">
                  <c:v>41179</c:v>
                </c:pt>
                <c:pt idx="204">
                  <c:v>41180</c:v>
                </c:pt>
                <c:pt idx="205">
                  <c:v>41183</c:v>
                </c:pt>
                <c:pt idx="206">
                  <c:v>41184</c:v>
                </c:pt>
                <c:pt idx="207">
                  <c:v>41185</c:v>
                </c:pt>
                <c:pt idx="208">
                  <c:v>41186</c:v>
                </c:pt>
                <c:pt idx="209">
                  <c:v>41187</c:v>
                </c:pt>
                <c:pt idx="210">
                  <c:v>41190</c:v>
                </c:pt>
                <c:pt idx="211">
                  <c:v>41191</c:v>
                </c:pt>
                <c:pt idx="212">
                  <c:v>41192</c:v>
                </c:pt>
                <c:pt idx="213">
                  <c:v>41193</c:v>
                </c:pt>
                <c:pt idx="214">
                  <c:v>41194</c:v>
                </c:pt>
                <c:pt idx="215">
                  <c:v>41197</c:v>
                </c:pt>
                <c:pt idx="216">
                  <c:v>41198</c:v>
                </c:pt>
                <c:pt idx="217">
                  <c:v>41199</c:v>
                </c:pt>
                <c:pt idx="218">
                  <c:v>41200</c:v>
                </c:pt>
                <c:pt idx="219">
                  <c:v>41201</c:v>
                </c:pt>
                <c:pt idx="220">
                  <c:v>41204</c:v>
                </c:pt>
                <c:pt idx="221">
                  <c:v>41205</c:v>
                </c:pt>
                <c:pt idx="222">
                  <c:v>41206</c:v>
                </c:pt>
                <c:pt idx="223">
                  <c:v>41207</c:v>
                </c:pt>
                <c:pt idx="224">
                  <c:v>41208</c:v>
                </c:pt>
                <c:pt idx="225">
                  <c:v>41211</c:v>
                </c:pt>
                <c:pt idx="226">
                  <c:v>41212</c:v>
                </c:pt>
                <c:pt idx="227">
                  <c:v>41214</c:v>
                </c:pt>
                <c:pt idx="228">
                  <c:v>41215</c:v>
                </c:pt>
                <c:pt idx="229">
                  <c:v>41218</c:v>
                </c:pt>
                <c:pt idx="230">
                  <c:v>41219</c:v>
                </c:pt>
                <c:pt idx="231">
                  <c:v>41220</c:v>
                </c:pt>
                <c:pt idx="232">
                  <c:v>41221</c:v>
                </c:pt>
                <c:pt idx="233">
                  <c:v>41222</c:v>
                </c:pt>
                <c:pt idx="234">
                  <c:v>41225</c:v>
                </c:pt>
                <c:pt idx="235">
                  <c:v>41226</c:v>
                </c:pt>
                <c:pt idx="236">
                  <c:v>41227</c:v>
                </c:pt>
                <c:pt idx="237">
                  <c:v>41228</c:v>
                </c:pt>
                <c:pt idx="238">
                  <c:v>41229</c:v>
                </c:pt>
                <c:pt idx="239">
                  <c:v>41232</c:v>
                </c:pt>
                <c:pt idx="240">
                  <c:v>41233</c:v>
                </c:pt>
                <c:pt idx="241">
                  <c:v>41234</c:v>
                </c:pt>
                <c:pt idx="242">
                  <c:v>41235</c:v>
                </c:pt>
                <c:pt idx="243">
                  <c:v>41236</c:v>
                </c:pt>
                <c:pt idx="244">
                  <c:v>41239</c:v>
                </c:pt>
                <c:pt idx="245">
                  <c:v>41240</c:v>
                </c:pt>
                <c:pt idx="246">
                  <c:v>41241</c:v>
                </c:pt>
                <c:pt idx="247">
                  <c:v>41242</c:v>
                </c:pt>
                <c:pt idx="248">
                  <c:v>41243</c:v>
                </c:pt>
                <c:pt idx="249">
                  <c:v>41246</c:v>
                </c:pt>
                <c:pt idx="250">
                  <c:v>41247</c:v>
                </c:pt>
                <c:pt idx="251">
                  <c:v>41248</c:v>
                </c:pt>
                <c:pt idx="252">
                  <c:v>41249</c:v>
                </c:pt>
                <c:pt idx="253">
                  <c:v>41250</c:v>
                </c:pt>
                <c:pt idx="254">
                  <c:v>41253</c:v>
                </c:pt>
                <c:pt idx="255">
                  <c:v>41254</c:v>
                </c:pt>
                <c:pt idx="256">
                  <c:v>41255</c:v>
                </c:pt>
                <c:pt idx="257">
                  <c:v>41256</c:v>
                </c:pt>
                <c:pt idx="258">
                  <c:v>41257</c:v>
                </c:pt>
                <c:pt idx="259">
                  <c:v>41260</c:v>
                </c:pt>
                <c:pt idx="260">
                  <c:v>41261</c:v>
                </c:pt>
                <c:pt idx="261">
                  <c:v>41262</c:v>
                </c:pt>
                <c:pt idx="262">
                  <c:v>41263</c:v>
                </c:pt>
                <c:pt idx="263">
                  <c:v>41264</c:v>
                </c:pt>
                <c:pt idx="264">
                  <c:v>41267</c:v>
                </c:pt>
                <c:pt idx="265">
                  <c:v>41270</c:v>
                </c:pt>
                <c:pt idx="266">
                  <c:v>41271</c:v>
                </c:pt>
                <c:pt idx="267">
                  <c:v>41274</c:v>
                </c:pt>
                <c:pt idx="268">
                  <c:v>41276</c:v>
                </c:pt>
                <c:pt idx="269">
                  <c:v>41277</c:v>
                </c:pt>
                <c:pt idx="270">
                  <c:v>41278</c:v>
                </c:pt>
                <c:pt idx="271">
                  <c:v>41281</c:v>
                </c:pt>
                <c:pt idx="272">
                  <c:v>41282</c:v>
                </c:pt>
                <c:pt idx="273">
                  <c:v>41283</c:v>
                </c:pt>
                <c:pt idx="274">
                  <c:v>41284</c:v>
                </c:pt>
                <c:pt idx="275">
                  <c:v>41285</c:v>
                </c:pt>
                <c:pt idx="276">
                  <c:v>41288</c:v>
                </c:pt>
                <c:pt idx="277">
                  <c:v>41289</c:v>
                </c:pt>
                <c:pt idx="278">
                  <c:v>41290</c:v>
                </c:pt>
                <c:pt idx="279">
                  <c:v>41291</c:v>
                </c:pt>
                <c:pt idx="280">
                  <c:v>41292</c:v>
                </c:pt>
                <c:pt idx="281">
                  <c:v>41295</c:v>
                </c:pt>
                <c:pt idx="282">
                  <c:v>41296</c:v>
                </c:pt>
                <c:pt idx="283">
                  <c:v>41297</c:v>
                </c:pt>
                <c:pt idx="284">
                  <c:v>41298</c:v>
                </c:pt>
                <c:pt idx="285">
                  <c:v>41299</c:v>
                </c:pt>
                <c:pt idx="286">
                  <c:v>41302</c:v>
                </c:pt>
                <c:pt idx="287">
                  <c:v>41303</c:v>
                </c:pt>
                <c:pt idx="288">
                  <c:v>41304</c:v>
                </c:pt>
                <c:pt idx="289">
                  <c:v>41305</c:v>
                </c:pt>
                <c:pt idx="290">
                  <c:v>41306</c:v>
                </c:pt>
                <c:pt idx="291">
                  <c:v>41309</c:v>
                </c:pt>
                <c:pt idx="292">
                  <c:v>41310</c:v>
                </c:pt>
                <c:pt idx="293">
                  <c:v>41311</c:v>
                </c:pt>
                <c:pt idx="294">
                  <c:v>41312</c:v>
                </c:pt>
                <c:pt idx="295">
                  <c:v>41313</c:v>
                </c:pt>
                <c:pt idx="296">
                  <c:v>41316</c:v>
                </c:pt>
                <c:pt idx="297">
                  <c:v>41317</c:v>
                </c:pt>
                <c:pt idx="298">
                  <c:v>41318</c:v>
                </c:pt>
                <c:pt idx="299">
                  <c:v>41319</c:v>
                </c:pt>
                <c:pt idx="300">
                  <c:v>41320</c:v>
                </c:pt>
                <c:pt idx="301">
                  <c:v>41323</c:v>
                </c:pt>
                <c:pt idx="302">
                  <c:v>41324</c:v>
                </c:pt>
                <c:pt idx="303">
                  <c:v>41325</c:v>
                </c:pt>
                <c:pt idx="304">
                  <c:v>41326</c:v>
                </c:pt>
                <c:pt idx="305">
                  <c:v>41327</c:v>
                </c:pt>
                <c:pt idx="306">
                  <c:v>41330</c:v>
                </c:pt>
                <c:pt idx="307">
                  <c:v>41331</c:v>
                </c:pt>
                <c:pt idx="308">
                  <c:v>41332</c:v>
                </c:pt>
                <c:pt idx="309">
                  <c:v>41333</c:v>
                </c:pt>
                <c:pt idx="310">
                  <c:v>41334</c:v>
                </c:pt>
                <c:pt idx="311">
                  <c:v>41337</c:v>
                </c:pt>
                <c:pt idx="312">
                  <c:v>41338</c:v>
                </c:pt>
                <c:pt idx="313">
                  <c:v>41339</c:v>
                </c:pt>
                <c:pt idx="314">
                  <c:v>41340</c:v>
                </c:pt>
                <c:pt idx="315">
                  <c:v>41341</c:v>
                </c:pt>
                <c:pt idx="316">
                  <c:v>41344</c:v>
                </c:pt>
                <c:pt idx="317">
                  <c:v>41345</c:v>
                </c:pt>
                <c:pt idx="318">
                  <c:v>41346</c:v>
                </c:pt>
                <c:pt idx="319">
                  <c:v>41347</c:v>
                </c:pt>
                <c:pt idx="320">
                  <c:v>41348</c:v>
                </c:pt>
                <c:pt idx="321">
                  <c:v>41351</c:v>
                </c:pt>
                <c:pt idx="322">
                  <c:v>41352</c:v>
                </c:pt>
                <c:pt idx="323">
                  <c:v>41353</c:v>
                </c:pt>
                <c:pt idx="324">
                  <c:v>41354</c:v>
                </c:pt>
                <c:pt idx="325">
                  <c:v>41355</c:v>
                </c:pt>
                <c:pt idx="326">
                  <c:v>41358</c:v>
                </c:pt>
                <c:pt idx="327">
                  <c:v>41359</c:v>
                </c:pt>
                <c:pt idx="328">
                  <c:v>41360</c:v>
                </c:pt>
                <c:pt idx="329">
                  <c:v>41361</c:v>
                </c:pt>
                <c:pt idx="330">
                  <c:v>41366</c:v>
                </c:pt>
                <c:pt idx="331">
                  <c:v>41367</c:v>
                </c:pt>
                <c:pt idx="332">
                  <c:v>41368</c:v>
                </c:pt>
                <c:pt idx="333">
                  <c:v>41369</c:v>
                </c:pt>
                <c:pt idx="334">
                  <c:v>41372</c:v>
                </c:pt>
                <c:pt idx="335">
                  <c:v>41373</c:v>
                </c:pt>
                <c:pt idx="336">
                  <c:v>41374</c:v>
                </c:pt>
                <c:pt idx="337">
                  <c:v>41375</c:v>
                </c:pt>
                <c:pt idx="338">
                  <c:v>41376</c:v>
                </c:pt>
                <c:pt idx="339">
                  <c:v>41379</c:v>
                </c:pt>
                <c:pt idx="340">
                  <c:v>41380</c:v>
                </c:pt>
                <c:pt idx="341">
                  <c:v>41381</c:v>
                </c:pt>
                <c:pt idx="342">
                  <c:v>41382</c:v>
                </c:pt>
                <c:pt idx="343">
                  <c:v>41383</c:v>
                </c:pt>
                <c:pt idx="344">
                  <c:v>41386</c:v>
                </c:pt>
                <c:pt idx="345">
                  <c:v>41387</c:v>
                </c:pt>
                <c:pt idx="346">
                  <c:v>41388</c:v>
                </c:pt>
                <c:pt idx="347">
                  <c:v>41389</c:v>
                </c:pt>
                <c:pt idx="348">
                  <c:v>41390</c:v>
                </c:pt>
                <c:pt idx="349">
                  <c:v>41393</c:v>
                </c:pt>
                <c:pt idx="350">
                  <c:v>41394</c:v>
                </c:pt>
                <c:pt idx="351">
                  <c:v>41396</c:v>
                </c:pt>
                <c:pt idx="352">
                  <c:v>41397</c:v>
                </c:pt>
                <c:pt idx="353">
                  <c:v>41400</c:v>
                </c:pt>
                <c:pt idx="354">
                  <c:v>41401</c:v>
                </c:pt>
                <c:pt idx="355">
                  <c:v>41402</c:v>
                </c:pt>
                <c:pt idx="356">
                  <c:v>41403</c:v>
                </c:pt>
                <c:pt idx="357">
                  <c:v>41404</c:v>
                </c:pt>
                <c:pt idx="358">
                  <c:v>41407</c:v>
                </c:pt>
                <c:pt idx="359">
                  <c:v>41408</c:v>
                </c:pt>
                <c:pt idx="360">
                  <c:v>41409</c:v>
                </c:pt>
                <c:pt idx="361">
                  <c:v>41410</c:v>
                </c:pt>
                <c:pt idx="362">
                  <c:v>41414</c:v>
                </c:pt>
                <c:pt idx="363">
                  <c:v>41415</c:v>
                </c:pt>
                <c:pt idx="364">
                  <c:v>41416</c:v>
                </c:pt>
                <c:pt idx="365">
                  <c:v>41417</c:v>
                </c:pt>
                <c:pt idx="366">
                  <c:v>41418</c:v>
                </c:pt>
                <c:pt idx="367">
                  <c:v>41421</c:v>
                </c:pt>
                <c:pt idx="368">
                  <c:v>41422</c:v>
                </c:pt>
                <c:pt idx="369">
                  <c:v>41423</c:v>
                </c:pt>
                <c:pt idx="370">
                  <c:v>41424</c:v>
                </c:pt>
                <c:pt idx="371">
                  <c:v>41425</c:v>
                </c:pt>
                <c:pt idx="372">
                  <c:v>41428</c:v>
                </c:pt>
                <c:pt idx="373">
                  <c:v>41429</c:v>
                </c:pt>
                <c:pt idx="374">
                  <c:v>41430</c:v>
                </c:pt>
                <c:pt idx="375">
                  <c:v>41431</c:v>
                </c:pt>
                <c:pt idx="376">
                  <c:v>41432</c:v>
                </c:pt>
                <c:pt idx="377">
                  <c:v>41435</c:v>
                </c:pt>
                <c:pt idx="378">
                  <c:v>41436</c:v>
                </c:pt>
                <c:pt idx="379">
                  <c:v>41437</c:v>
                </c:pt>
                <c:pt idx="380">
                  <c:v>41438</c:v>
                </c:pt>
                <c:pt idx="381">
                  <c:v>41439</c:v>
                </c:pt>
                <c:pt idx="382">
                  <c:v>41442</c:v>
                </c:pt>
                <c:pt idx="383">
                  <c:v>41443</c:v>
                </c:pt>
                <c:pt idx="384">
                  <c:v>41444</c:v>
                </c:pt>
                <c:pt idx="385">
                  <c:v>41445</c:v>
                </c:pt>
                <c:pt idx="386">
                  <c:v>41446</c:v>
                </c:pt>
                <c:pt idx="387">
                  <c:v>41449</c:v>
                </c:pt>
                <c:pt idx="388">
                  <c:v>41450</c:v>
                </c:pt>
                <c:pt idx="389">
                  <c:v>41451</c:v>
                </c:pt>
                <c:pt idx="390">
                  <c:v>41452</c:v>
                </c:pt>
                <c:pt idx="391">
                  <c:v>41453</c:v>
                </c:pt>
                <c:pt idx="392">
                  <c:v>41456</c:v>
                </c:pt>
                <c:pt idx="393">
                  <c:v>41457</c:v>
                </c:pt>
                <c:pt idx="394">
                  <c:v>41458</c:v>
                </c:pt>
                <c:pt idx="395">
                  <c:v>41459</c:v>
                </c:pt>
                <c:pt idx="396">
                  <c:v>41460</c:v>
                </c:pt>
                <c:pt idx="397">
                  <c:v>41463</c:v>
                </c:pt>
                <c:pt idx="398">
                  <c:v>41464</c:v>
                </c:pt>
                <c:pt idx="399">
                  <c:v>41465</c:v>
                </c:pt>
                <c:pt idx="400">
                  <c:v>41466</c:v>
                </c:pt>
                <c:pt idx="401">
                  <c:v>41467</c:v>
                </c:pt>
                <c:pt idx="402">
                  <c:v>41470</c:v>
                </c:pt>
                <c:pt idx="403">
                  <c:v>41471</c:v>
                </c:pt>
                <c:pt idx="404">
                  <c:v>41472</c:v>
                </c:pt>
                <c:pt idx="405">
                  <c:v>41473</c:v>
                </c:pt>
                <c:pt idx="406">
                  <c:v>41474</c:v>
                </c:pt>
                <c:pt idx="407">
                  <c:v>41477</c:v>
                </c:pt>
                <c:pt idx="408">
                  <c:v>41478</c:v>
                </c:pt>
                <c:pt idx="409">
                  <c:v>41479</c:v>
                </c:pt>
                <c:pt idx="410">
                  <c:v>41480</c:v>
                </c:pt>
                <c:pt idx="411">
                  <c:v>41481</c:v>
                </c:pt>
                <c:pt idx="412">
                  <c:v>41484</c:v>
                </c:pt>
                <c:pt idx="413">
                  <c:v>41485</c:v>
                </c:pt>
                <c:pt idx="414">
                  <c:v>41486</c:v>
                </c:pt>
                <c:pt idx="415">
                  <c:v>41487</c:v>
                </c:pt>
                <c:pt idx="416">
                  <c:v>41488</c:v>
                </c:pt>
                <c:pt idx="417">
                  <c:v>41491</c:v>
                </c:pt>
                <c:pt idx="418">
                  <c:v>41492</c:v>
                </c:pt>
                <c:pt idx="419">
                  <c:v>41493</c:v>
                </c:pt>
                <c:pt idx="420">
                  <c:v>41494</c:v>
                </c:pt>
                <c:pt idx="421">
                  <c:v>41495</c:v>
                </c:pt>
                <c:pt idx="422">
                  <c:v>41498</c:v>
                </c:pt>
                <c:pt idx="423">
                  <c:v>41499</c:v>
                </c:pt>
                <c:pt idx="424">
                  <c:v>41500</c:v>
                </c:pt>
                <c:pt idx="425">
                  <c:v>41501</c:v>
                </c:pt>
                <c:pt idx="426">
                  <c:v>41502</c:v>
                </c:pt>
                <c:pt idx="427">
                  <c:v>41505</c:v>
                </c:pt>
                <c:pt idx="428">
                  <c:v>41506</c:v>
                </c:pt>
                <c:pt idx="429">
                  <c:v>41507</c:v>
                </c:pt>
                <c:pt idx="430">
                  <c:v>41508</c:v>
                </c:pt>
                <c:pt idx="431">
                  <c:v>41509</c:v>
                </c:pt>
                <c:pt idx="432">
                  <c:v>41512</c:v>
                </c:pt>
                <c:pt idx="433">
                  <c:v>41513</c:v>
                </c:pt>
                <c:pt idx="434">
                  <c:v>41514</c:v>
                </c:pt>
                <c:pt idx="435">
                  <c:v>41515</c:v>
                </c:pt>
                <c:pt idx="436">
                  <c:v>41516</c:v>
                </c:pt>
                <c:pt idx="437">
                  <c:v>41519</c:v>
                </c:pt>
                <c:pt idx="438">
                  <c:v>41520</c:v>
                </c:pt>
                <c:pt idx="439">
                  <c:v>41521</c:v>
                </c:pt>
                <c:pt idx="440">
                  <c:v>41522</c:v>
                </c:pt>
                <c:pt idx="441">
                  <c:v>41523</c:v>
                </c:pt>
                <c:pt idx="442">
                  <c:v>41526</c:v>
                </c:pt>
                <c:pt idx="443">
                  <c:v>41527</c:v>
                </c:pt>
                <c:pt idx="444">
                  <c:v>41528</c:v>
                </c:pt>
                <c:pt idx="445">
                  <c:v>41529</c:v>
                </c:pt>
                <c:pt idx="446">
                  <c:v>41530</c:v>
                </c:pt>
                <c:pt idx="447">
                  <c:v>41533</c:v>
                </c:pt>
                <c:pt idx="448">
                  <c:v>41534</c:v>
                </c:pt>
                <c:pt idx="449">
                  <c:v>41535</c:v>
                </c:pt>
                <c:pt idx="450">
                  <c:v>41536</c:v>
                </c:pt>
                <c:pt idx="451">
                  <c:v>41537</c:v>
                </c:pt>
                <c:pt idx="452">
                  <c:v>41540</c:v>
                </c:pt>
                <c:pt idx="453">
                  <c:v>41541</c:v>
                </c:pt>
                <c:pt idx="454">
                  <c:v>41542</c:v>
                </c:pt>
                <c:pt idx="455">
                  <c:v>41543</c:v>
                </c:pt>
                <c:pt idx="456">
                  <c:v>41544</c:v>
                </c:pt>
                <c:pt idx="457">
                  <c:v>41547</c:v>
                </c:pt>
                <c:pt idx="458">
                  <c:v>41548</c:v>
                </c:pt>
                <c:pt idx="459">
                  <c:v>41549</c:v>
                </c:pt>
                <c:pt idx="460">
                  <c:v>41550</c:v>
                </c:pt>
                <c:pt idx="461">
                  <c:v>41551</c:v>
                </c:pt>
                <c:pt idx="462">
                  <c:v>41554</c:v>
                </c:pt>
                <c:pt idx="463">
                  <c:v>41555</c:v>
                </c:pt>
                <c:pt idx="464">
                  <c:v>41556</c:v>
                </c:pt>
                <c:pt idx="465">
                  <c:v>41557</c:v>
                </c:pt>
                <c:pt idx="466">
                  <c:v>41558</c:v>
                </c:pt>
                <c:pt idx="467">
                  <c:v>41561</c:v>
                </c:pt>
                <c:pt idx="468">
                  <c:v>41562</c:v>
                </c:pt>
                <c:pt idx="469">
                  <c:v>41563</c:v>
                </c:pt>
                <c:pt idx="470">
                  <c:v>41564</c:v>
                </c:pt>
                <c:pt idx="471">
                  <c:v>41565</c:v>
                </c:pt>
                <c:pt idx="472">
                  <c:v>41568</c:v>
                </c:pt>
                <c:pt idx="473">
                  <c:v>41569</c:v>
                </c:pt>
                <c:pt idx="474">
                  <c:v>41570</c:v>
                </c:pt>
                <c:pt idx="475">
                  <c:v>41571</c:v>
                </c:pt>
                <c:pt idx="476">
                  <c:v>41572</c:v>
                </c:pt>
                <c:pt idx="477">
                  <c:v>41575</c:v>
                </c:pt>
                <c:pt idx="478">
                  <c:v>41576</c:v>
                </c:pt>
                <c:pt idx="479">
                  <c:v>41577</c:v>
                </c:pt>
                <c:pt idx="480">
                  <c:v>41578</c:v>
                </c:pt>
                <c:pt idx="481">
                  <c:v>41579</c:v>
                </c:pt>
                <c:pt idx="482">
                  <c:v>41582</c:v>
                </c:pt>
                <c:pt idx="483">
                  <c:v>41583</c:v>
                </c:pt>
                <c:pt idx="484">
                  <c:v>41584</c:v>
                </c:pt>
                <c:pt idx="485">
                  <c:v>41585</c:v>
                </c:pt>
                <c:pt idx="486">
                  <c:v>41586</c:v>
                </c:pt>
                <c:pt idx="487">
                  <c:v>41589</c:v>
                </c:pt>
                <c:pt idx="488">
                  <c:v>41590</c:v>
                </c:pt>
                <c:pt idx="489">
                  <c:v>41591</c:v>
                </c:pt>
                <c:pt idx="490">
                  <c:v>41592</c:v>
                </c:pt>
                <c:pt idx="491">
                  <c:v>41593</c:v>
                </c:pt>
                <c:pt idx="492">
                  <c:v>41596</c:v>
                </c:pt>
                <c:pt idx="493">
                  <c:v>41597</c:v>
                </c:pt>
                <c:pt idx="494">
                  <c:v>41598</c:v>
                </c:pt>
                <c:pt idx="495">
                  <c:v>41599</c:v>
                </c:pt>
                <c:pt idx="496">
                  <c:v>41600</c:v>
                </c:pt>
                <c:pt idx="497">
                  <c:v>41603</c:v>
                </c:pt>
                <c:pt idx="498">
                  <c:v>41604</c:v>
                </c:pt>
                <c:pt idx="499">
                  <c:v>41605</c:v>
                </c:pt>
                <c:pt idx="500">
                  <c:v>41606</c:v>
                </c:pt>
                <c:pt idx="501">
                  <c:v>41607</c:v>
                </c:pt>
                <c:pt idx="502">
                  <c:v>41610</c:v>
                </c:pt>
                <c:pt idx="503">
                  <c:v>41611</c:v>
                </c:pt>
                <c:pt idx="504">
                  <c:v>41612</c:v>
                </c:pt>
                <c:pt idx="505">
                  <c:v>41613</c:v>
                </c:pt>
                <c:pt idx="506">
                  <c:v>41614</c:v>
                </c:pt>
                <c:pt idx="507">
                  <c:v>41617</c:v>
                </c:pt>
                <c:pt idx="508">
                  <c:v>41618</c:v>
                </c:pt>
                <c:pt idx="509">
                  <c:v>41619</c:v>
                </c:pt>
                <c:pt idx="510">
                  <c:v>41620</c:v>
                </c:pt>
                <c:pt idx="511">
                  <c:v>41621</c:v>
                </c:pt>
                <c:pt idx="512">
                  <c:v>41624</c:v>
                </c:pt>
                <c:pt idx="513">
                  <c:v>41625</c:v>
                </c:pt>
                <c:pt idx="514">
                  <c:v>41626</c:v>
                </c:pt>
                <c:pt idx="515">
                  <c:v>41627</c:v>
                </c:pt>
                <c:pt idx="516">
                  <c:v>41628</c:v>
                </c:pt>
                <c:pt idx="517">
                  <c:v>41631</c:v>
                </c:pt>
                <c:pt idx="518">
                  <c:v>41635</c:v>
                </c:pt>
                <c:pt idx="519">
                  <c:v>41638</c:v>
                </c:pt>
                <c:pt idx="520">
                  <c:v>41639</c:v>
                </c:pt>
                <c:pt idx="521">
                  <c:v>41641</c:v>
                </c:pt>
                <c:pt idx="522">
                  <c:v>41645</c:v>
                </c:pt>
                <c:pt idx="523">
                  <c:v>41646</c:v>
                </c:pt>
                <c:pt idx="524">
                  <c:v>41647</c:v>
                </c:pt>
                <c:pt idx="525">
                  <c:v>41648</c:v>
                </c:pt>
                <c:pt idx="526">
                  <c:v>41649</c:v>
                </c:pt>
                <c:pt idx="527">
                  <c:v>41652</c:v>
                </c:pt>
                <c:pt idx="528">
                  <c:v>41653</c:v>
                </c:pt>
                <c:pt idx="529">
                  <c:v>41654</c:v>
                </c:pt>
                <c:pt idx="530">
                  <c:v>41655</c:v>
                </c:pt>
                <c:pt idx="531">
                  <c:v>41656</c:v>
                </c:pt>
                <c:pt idx="532">
                  <c:v>41659</c:v>
                </c:pt>
                <c:pt idx="533">
                  <c:v>41660</c:v>
                </c:pt>
                <c:pt idx="534">
                  <c:v>41661</c:v>
                </c:pt>
                <c:pt idx="535">
                  <c:v>41662</c:v>
                </c:pt>
                <c:pt idx="536">
                  <c:v>41663</c:v>
                </c:pt>
                <c:pt idx="537">
                  <c:v>41666</c:v>
                </c:pt>
                <c:pt idx="538">
                  <c:v>41667</c:v>
                </c:pt>
                <c:pt idx="539">
                  <c:v>41668</c:v>
                </c:pt>
                <c:pt idx="540">
                  <c:v>41669</c:v>
                </c:pt>
                <c:pt idx="541">
                  <c:v>41670</c:v>
                </c:pt>
                <c:pt idx="542">
                  <c:v>41673</c:v>
                </c:pt>
                <c:pt idx="543">
                  <c:v>41674</c:v>
                </c:pt>
                <c:pt idx="544">
                  <c:v>41675</c:v>
                </c:pt>
                <c:pt idx="545">
                  <c:v>41676</c:v>
                </c:pt>
                <c:pt idx="546">
                  <c:v>41677</c:v>
                </c:pt>
                <c:pt idx="547">
                  <c:v>41680</c:v>
                </c:pt>
                <c:pt idx="548">
                  <c:v>41681</c:v>
                </c:pt>
                <c:pt idx="549">
                  <c:v>41682</c:v>
                </c:pt>
                <c:pt idx="550">
                  <c:v>41683</c:v>
                </c:pt>
                <c:pt idx="551">
                  <c:v>41684</c:v>
                </c:pt>
                <c:pt idx="552">
                  <c:v>41687</c:v>
                </c:pt>
                <c:pt idx="553">
                  <c:v>41688</c:v>
                </c:pt>
                <c:pt idx="554">
                  <c:v>41689</c:v>
                </c:pt>
                <c:pt idx="555">
                  <c:v>41690</c:v>
                </c:pt>
                <c:pt idx="556">
                  <c:v>41691</c:v>
                </c:pt>
                <c:pt idx="557">
                  <c:v>41694</c:v>
                </c:pt>
                <c:pt idx="558">
                  <c:v>41695</c:v>
                </c:pt>
                <c:pt idx="559">
                  <c:v>41696</c:v>
                </c:pt>
                <c:pt idx="560">
                  <c:v>41697</c:v>
                </c:pt>
                <c:pt idx="561">
                  <c:v>41698</c:v>
                </c:pt>
                <c:pt idx="562">
                  <c:v>41701</c:v>
                </c:pt>
                <c:pt idx="563">
                  <c:v>41702</c:v>
                </c:pt>
                <c:pt idx="564">
                  <c:v>41703</c:v>
                </c:pt>
                <c:pt idx="565">
                  <c:v>41704</c:v>
                </c:pt>
                <c:pt idx="566">
                  <c:v>41705</c:v>
                </c:pt>
                <c:pt idx="567">
                  <c:v>41708</c:v>
                </c:pt>
                <c:pt idx="568">
                  <c:v>41709</c:v>
                </c:pt>
                <c:pt idx="569">
                  <c:v>41710</c:v>
                </c:pt>
                <c:pt idx="570">
                  <c:v>41711</c:v>
                </c:pt>
                <c:pt idx="571">
                  <c:v>41712</c:v>
                </c:pt>
                <c:pt idx="572">
                  <c:v>41715</c:v>
                </c:pt>
                <c:pt idx="573">
                  <c:v>41716</c:v>
                </c:pt>
                <c:pt idx="574">
                  <c:v>41717</c:v>
                </c:pt>
                <c:pt idx="575">
                  <c:v>41718</c:v>
                </c:pt>
                <c:pt idx="576">
                  <c:v>41719</c:v>
                </c:pt>
                <c:pt idx="577">
                  <c:v>41722</c:v>
                </c:pt>
                <c:pt idx="578">
                  <c:v>41723</c:v>
                </c:pt>
                <c:pt idx="579">
                  <c:v>41724</c:v>
                </c:pt>
                <c:pt idx="580">
                  <c:v>41725</c:v>
                </c:pt>
                <c:pt idx="581">
                  <c:v>41726</c:v>
                </c:pt>
                <c:pt idx="582">
                  <c:v>41729</c:v>
                </c:pt>
                <c:pt idx="583">
                  <c:v>41730</c:v>
                </c:pt>
                <c:pt idx="584">
                  <c:v>41731</c:v>
                </c:pt>
                <c:pt idx="585">
                  <c:v>41732</c:v>
                </c:pt>
                <c:pt idx="586">
                  <c:v>41733</c:v>
                </c:pt>
                <c:pt idx="587">
                  <c:v>41736</c:v>
                </c:pt>
                <c:pt idx="588">
                  <c:v>41737</c:v>
                </c:pt>
                <c:pt idx="589">
                  <c:v>41738</c:v>
                </c:pt>
                <c:pt idx="590">
                  <c:v>41739</c:v>
                </c:pt>
                <c:pt idx="591">
                  <c:v>41740</c:v>
                </c:pt>
                <c:pt idx="592">
                  <c:v>41743</c:v>
                </c:pt>
                <c:pt idx="593">
                  <c:v>41744</c:v>
                </c:pt>
                <c:pt idx="594">
                  <c:v>41745</c:v>
                </c:pt>
                <c:pt idx="595">
                  <c:v>41746</c:v>
                </c:pt>
                <c:pt idx="596">
                  <c:v>41747</c:v>
                </c:pt>
                <c:pt idx="597">
                  <c:v>41751</c:v>
                </c:pt>
                <c:pt idx="598">
                  <c:v>41752</c:v>
                </c:pt>
                <c:pt idx="599">
                  <c:v>41753</c:v>
                </c:pt>
                <c:pt idx="600">
                  <c:v>41754</c:v>
                </c:pt>
                <c:pt idx="601">
                  <c:v>41757</c:v>
                </c:pt>
                <c:pt idx="602">
                  <c:v>41758</c:v>
                </c:pt>
                <c:pt idx="603">
                  <c:v>41759</c:v>
                </c:pt>
                <c:pt idx="604">
                  <c:v>41761</c:v>
                </c:pt>
                <c:pt idx="605">
                  <c:v>41764</c:v>
                </c:pt>
                <c:pt idx="606">
                  <c:v>41765</c:v>
                </c:pt>
                <c:pt idx="607">
                  <c:v>41766</c:v>
                </c:pt>
                <c:pt idx="608">
                  <c:v>41767</c:v>
                </c:pt>
                <c:pt idx="609">
                  <c:v>41768</c:v>
                </c:pt>
                <c:pt idx="610">
                  <c:v>41771</c:v>
                </c:pt>
                <c:pt idx="611">
                  <c:v>41772</c:v>
                </c:pt>
                <c:pt idx="612">
                  <c:v>41773</c:v>
                </c:pt>
                <c:pt idx="613">
                  <c:v>41774</c:v>
                </c:pt>
                <c:pt idx="614">
                  <c:v>41775</c:v>
                </c:pt>
                <c:pt idx="615">
                  <c:v>41778</c:v>
                </c:pt>
                <c:pt idx="616">
                  <c:v>41779</c:v>
                </c:pt>
                <c:pt idx="617">
                  <c:v>41780</c:v>
                </c:pt>
                <c:pt idx="618">
                  <c:v>41781</c:v>
                </c:pt>
                <c:pt idx="619">
                  <c:v>41782</c:v>
                </c:pt>
                <c:pt idx="620">
                  <c:v>41785</c:v>
                </c:pt>
                <c:pt idx="621">
                  <c:v>41786</c:v>
                </c:pt>
                <c:pt idx="622">
                  <c:v>41787</c:v>
                </c:pt>
                <c:pt idx="623">
                  <c:v>41788</c:v>
                </c:pt>
                <c:pt idx="624">
                  <c:v>41789</c:v>
                </c:pt>
                <c:pt idx="625">
                  <c:v>41792</c:v>
                </c:pt>
                <c:pt idx="626">
                  <c:v>41793</c:v>
                </c:pt>
                <c:pt idx="627">
                  <c:v>41794</c:v>
                </c:pt>
                <c:pt idx="628">
                  <c:v>41795</c:v>
                </c:pt>
                <c:pt idx="629">
                  <c:v>41796</c:v>
                </c:pt>
                <c:pt idx="630">
                  <c:v>41799</c:v>
                </c:pt>
                <c:pt idx="631">
                  <c:v>41800</c:v>
                </c:pt>
                <c:pt idx="632">
                  <c:v>41801</c:v>
                </c:pt>
                <c:pt idx="633">
                  <c:v>41802</c:v>
                </c:pt>
                <c:pt idx="634">
                  <c:v>41803</c:v>
                </c:pt>
                <c:pt idx="635">
                  <c:v>41806</c:v>
                </c:pt>
                <c:pt idx="636">
                  <c:v>41807</c:v>
                </c:pt>
                <c:pt idx="637">
                  <c:v>41809</c:v>
                </c:pt>
                <c:pt idx="638">
                  <c:v>41810</c:v>
                </c:pt>
                <c:pt idx="639">
                  <c:v>41813</c:v>
                </c:pt>
                <c:pt idx="640">
                  <c:v>41814</c:v>
                </c:pt>
                <c:pt idx="641">
                  <c:v>41815</c:v>
                </c:pt>
                <c:pt idx="642">
                  <c:v>41816</c:v>
                </c:pt>
                <c:pt idx="643">
                  <c:v>41817</c:v>
                </c:pt>
                <c:pt idx="644">
                  <c:v>41820</c:v>
                </c:pt>
                <c:pt idx="645">
                  <c:v>41821</c:v>
                </c:pt>
                <c:pt idx="646">
                  <c:v>41822</c:v>
                </c:pt>
                <c:pt idx="647">
                  <c:v>41823</c:v>
                </c:pt>
                <c:pt idx="648">
                  <c:v>41824</c:v>
                </c:pt>
                <c:pt idx="649">
                  <c:v>41827</c:v>
                </c:pt>
                <c:pt idx="650">
                  <c:v>41828</c:v>
                </c:pt>
                <c:pt idx="651">
                  <c:v>41829</c:v>
                </c:pt>
                <c:pt idx="652">
                  <c:v>41830</c:v>
                </c:pt>
                <c:pt idx="653">
                  <c:v>41831</c:v>
                </c:pt>
                <c:pt idx="654">
                  <c:v>41834</c:v>
                </c:pt>
                <c:pt idx="655">
                  <c:v>41835</c:v>
                </c:pt>
                <c:pt idx="656">
                  <c:v>41836</c:v>
                </c:pt>
                <c:pt idx="657">
                  <c:v>41837</c:v>
                </c:pt>
                <c:pt idx="658">
                  <c:v>41838</c:v>
                </c:pt>
                <c:pt idx="659">
                  <c:v>41841</c:v>
                </c:pt>
                <c:pt idx="660">
                  <c:v>41842</c:v>
                </c:pt>
                <c:pt idx="661">
                  <c:v>41843</c:v>
                </c:pt>
                <c:pt idx="662">
                  <c:v>41844</c:v>
                </c:pt>
                <c:pt idx="663">
                  <c:v>41845</c:v>
                </c:pt>
                <c:pt idx="664">
                  <c:v>41848</c:v>
                </c:pt>
                <c:pt idx="665">
                  <c:v>41849</c:v>
                </c:pt>
                <c:pt idx="666">
                  <c:v>41850</c:v>
                </c:pt>
                <c:pt idx="667">
                  <c:v>41851</c:v>
                </c:pt>
                <c:pt idx="668">
                  <c:v>41852</c:v>
                </c:pt>
                <c:pt idx="669">
                  <c:v>41855</c:v>
                </c:pt>
                <c:pt idx="670">
                  <c:v>41856</c:v>
                </c:pt>
                <c:pt idx="671">
                  <c:v>41857</c:v>
                </c:pt>
                <c:pt idx="672">
                  <c:v>41858</c:v>
                </c:pt>
                <c:pt idx="673">
                  <c:v>41859</c:v>
                </c:pt>
                <c:pt idx="674">
                  <c:v>41862</c:v>
                </c:pt>
                <c:pt idx="675">
                  <c:v>41863</c:v>
                </c:pt>
                <c:pt idx="676">
                  <c:v>41864</c:v>
                </c:pt>
                <c:pt idx="677">
                  <c:v>41865</c:v>
                </c:pt>
                <c:pt idx="678">
                  <c:v>41866</c:v>
                </c:pt>
                <c:pt idx="679">
                  <c:v>41869</c:v>
                </c:pt>
                <c:pt idx="680">
                  <c:v>41870</c:v>
                </c:pt>
                <c:pt idx="681">
                  <c:v>41871</c:v>
                </c:pt>
                <c:pt idx="682">
                  <c:v>41872</c:v>
                </c:pt>
                <c:pt idx="683">
                  <c:v>41873</c:v>
                </c:pt>
                <c:pt idx="684">
                  <c:v>41876</c:v>
                </c:pt>
                <c:pt idx="685">
                  <c:v>41877</c:v>
                </c:pt>
                <c:pt idx="686">
                  <c:v>41878</c:v>
                </c:pt>
                <c:pt idx="687">
                  <c:v>41879</c:v>
                </c:pt>
                <c:pt idx="688">
                  <c:v>41880</c:v>
                </c:pt>
                <c:pt idx="689">
                  <c:v>41883</c:v>
                </c:pt>
                <c:pt idx="690">
                  <c:v>41884</c:v>
                </c:pt>
                <c:pt idx="691">
                  <c:v>41885</c:v>
                </c:pt>
                <c:pt idx="692">
                  <c:v>41886</c:v>
                </c:pt>
                <c:pt idx="693">
                  <c:v>41887</c:v>
                </c:pt>
                <c:pt idx="694">
                  <c:v>41890</c:v>
                </c:pt>
                <c:pt idx="695">
                  <c:v>41891</c:v>
                </c:pt>
                <c:pt idx="696">
                  <c:v>41892</c:v>
                </c:pt>
                <c:pt idx="697">
                  <c:v>41893</c:v>
                </c:pt>
                <c:pt idx="698">
                  <c:v>41894</c:v>
                </c:pt>
                <c:pt idx="699">
                  <c:v>41897</c:v>
                </c:pt>
                <c:pt idx="700">
                  <c:v>41898</c:v>
                </c:pt>
                <c:pt idx="701">
                  <c:v>41899</c:v>
                </c:pt>
                <c:pt idx="702">
                  <c:v>41900</c:v>
                </c:pt>
                <c:pt idx="703">
                  <c:v>41901</c:v>
                </c:pt>
                <c:pt idx="704">
                  <c:v>41904</c:v>
                </c:pt>
                <c:pt idx="705">
                  <c:v>41905</c:v>
                </c:pt>
                <c:pt idx="706">
                  <c:v>41906</c:v>
                </c:pt>
                <c:pt idx="707">
                  <c:v>41907</c:v>
                </c:pt>
                <c:pt idx="708">
                  <c:v>41908</c:v>
                </c:pt>
                <c:pt idx="709">
                  <c:v>41911</c:v>
                </c:pt>
                <c:pt idx="710">
                  <c:v>41912</c:v>
                </c:pt>
                <c:pt idx="711">
                  <c:v>41913</c:v>
                </c:pt>
                <c:pt idx="712">
                  <c:v>41914</c:v>
                </c:pt>
                <c:pt idx="713">
                  <c:v>41915</c:v>
                </c:pt>
                <c:pt idx="714">
                  <c:v>41918</c:v>
                </c:pt>
                <c:pt idx="715">
                  <c:v>41919</c:v>
                </c:pt>
                <c:pt idx="716">
                  <c:v>41920</c:v>
                </c:pt>
                <c:pt idx="717">
                  <c:v>41921</c:v>
                </c:pt>
                <c:pt idx="718">
                  <c:v>41922</c:v>
                </c:pt>
                <c:pt idx="719">
                  <c:v>41925</c:v>
                </c:pt>
                <c:pt idx="720">
                  <c:v>41926</c:v>
                </c:pt>
                <c:pt idx="721">
                  <c:v>41927</c:v>
                </c:pt>
                <c:pt idx="722">
                  <c:v>41928</c:v>
                </c:pt>
                <c:pt idx="723">
                  <c:v>41929</c:v>
                </c:pt>
                <c:pt idx="724">
                  <c:v>41932</c:v>
                </c:pt>
                <c:pt idx="725">
                  <c:v>41933</c:v>
                </c:pt>
                <c:pt idx="726">
                  <c:v>41934</c:v>
                </c:pt>
                <c:pt idx="727">
                  <c:v>41935</c:v>
                </c:pt>
                <c:pt idx="728">
                  <c:v>41936</c:v>
                </c:pt>
                <c:pt idx="729">
                  <c:v>41939</c:v>
                </c:pt>
                <c:pt idx="730">
                  <c:v>41940</c:v>
                </c:pt>
                <c:pt idx="731">
                  <c:v>41941</c:v>
                </c:pt>
                <c:pt idx="732">
                  <c:v>41942</c:v>
                </c:pt>
                <c:pt idx="733">
                  <c:v>41943</c:v>
                </c:pt>
                <c:pt idx="734">
                  <c:v>41946</c:v>
                </c:pt>
                <c:pt idx="735">
                  <c:v>41947</c:v>
                </c:pt>
                <c:pt idx="736">
                  <c:v>41948</c:v>
                </c:pt>
                <c:pt idx="737">
                  <c:v>41949</c:v>
                </c:pt>
                <c:pt idx="738">
                  <c:v>41950</c:v>
                </c:pt>
                <c:pt idx="739">
                  <c:v>41953</c:v>
                </c:pt>
                <c:pt idx="740">
                  <c:v>41954</c:v>
                </c:pt>
                <c:pt idx="741">
                  <c:v>41955</c:v>
                </c:pt>
                <c:pt idx="742">
                  <c:v>41956</c:v>
                </c:pt>
                <c:pt idx="743">
                  <c:v>41957</c:v>
                </c:pt>
                <c:pt idx="744">
                  <c:v>41960</c:v>
                </c:pt>
                <c:pt idx="745">
                  <c:v>41961</c:v>
                </c:pt>
                <c:pt idx="746">
                  <c:v>41962</c:v>
                </c:pt>
                <c:pt idx="747">
                  <c:v>41963</c:v>
                </c:pt>
                <c:pt idx="748">
                  <c:v>41964</c:v>
                </c:pt>
                <c:pt idx="749">
                  <c:v>41967</c:v>
                </c:pt>
                <c:pt idx="750">
                  <c:v>41968</c:v>
                </c:pt>
                <c:pt idx="751">
                  <c:v>41969</c:v>
                </c:pt>
                <c:pt idx="752">
                  <c:v>41970</c:v>
                </c:pt>
                <c:pt idx="753">
                  <c:v>41971</c:v>
                </c:pt>
                <c:pt idx="754">
                  <c:v>41974</c:v>
                </c:pt>
                <c:pt idx="755">
                  <c:v>41975</c:v>
                </c:pt>
                <c:pt idx="756">
                  <c:v>41976</c:v>
                </c:pt>
                <c:pt idx="757">
                  <c:v>41977</c:v>
                </c:pt>
                <c:pt idx="758">
                  <c:v>41981</c:v>
                </c:pt>
                <c:pt idx="759">
                  <c:v>41982</c:v>
                </c:pt>
                <c:pt idx="760">
                  <c:v>41983</c:v>
                </c:pt>
                <c:pt idx="761">
                  <c:v>41984</c:v>
                </c:pt>
                <c:pt idx="762">
                  <c:v>41985</c:v>
                </c:pt>
                <c:pt idx="763">
                  <c:v>41988</c:v>
                </c:pt>
                <c:pt idx="764">
                  <c:v>41989</c:v>
                </c:pt>
                <c:pt idx="765">
                  <c:v>41990</c:v>
                </c:pt>
                <c:pt idx="766">
                  <c:v>41991</c:v>
                </c:pt>
                <c:pt idx="767">
                  <c:v>41992</c:v>
                </c:pt>
                <c:pt idx="768">
                  <c:v>41995</c:v>
                </c:pt>
                <c:pt idx="769">
                  <c:v>41996</c:v>
                </c:pt>
                <c:pt idx="770">
                  <c:v>41997</c:v>
                </c:pt>
                <c:pt idx="771">
                  <c:v>42002</c:v>
                </c:pt>
                <c:pt idx="772">
                  <c:v>42003</c:v>
                </c:pt>
                <c:pt idx="773">
                  <c:v>42004</c:v>
                </c:pt>
                <c:pt idx="774">
                  <c:v>42006</c:v>
                </c:pt>
                <c:pt idx="775">
                  <c:v>42009</c:v>
                </c:pt>
                <c:pt idx="776">
                  <c:v>42010</c:v>
                </c:pt>
                <c:pt idx="777">
                  <c:v>42011</c:v>
                </c:pt>
                <c:pt idx="778">
                  <c:v>42012</c:v>
                </c:pt>
                <c:pt idx="779">
                  <c:v>42013</c:v>
                </c:pt>
                <c:pt idx="780">
                  <c:v>42016</c:v>
                </c:pt>
                <c:pt idx="781">
                  <c:v>42017</c:v>
                </c:pt>
                <c:pt idx="782">
                  <c:v>42018</c:v>
                </c:pt>
                <c:pt idx="783">
                  <c:v>42019</c:v>
                </c:pt>
                <c:pt idx="784">
                  <c:v>42020</c:v>
                </c:pt>
                <c:pt idx="785">
                  <c:v>42023</c:v>
                </c:pt>
                <c:pt idx="786">
                  <c:v>42024</c:v>
                </c:pt>
                <c:pt idx="787">
                  <c:v>42025</c:v>
                </c:pt>
                <c:pt idx="788">
                  <c:v>42026</c:v>
                </c:pt>
                <c:pt idx="789">
                  <c:v>42027</c:v>
                </c:pt>
                <c:pt idx="790">
                  <c:v>42030</c:v>
                </c:pt>
                <c:pt idx="791">
                  <c:v>42031</c:v>
                </c:pt>
                <c:pt idx="792">
                  <c:v>42032</c:v>
                </c:pt>
                <c:pt idx="793">
                  <c:v>42033</c:v>
                </c:pt>
                <c:pt idx="794">
                  <c:v>42034</c:v>
                </c:pt>
                <c:pt idx="795">
                  <c:v>42037</c:v>
                </c:pt>
                <c:pt idx="796">
                  <c:v>42038</c:v>
                </c:pt>
                <c:pt idx="797">
                  <c:v>42039</c:v>
                </c:pt>
                <c:pt idx="798">
                  <c:v>42040</c:v>
                </c:pt>
                <c:pt idx="799">
                  <c:v>42041</c:v>
                </c:pt>
                <c:pt idx="800">
                  <c:v>42044</c:v>
                </c:pt>
                <c:pt idx="801">
                  <c:v>42045</c:v>
                </c:pt>
                <c:pt idx="802">
                  <c:v>42046</c:v>
                </c:pt>
                <c:pt idx="803">
                  <c:v>42047</c:v>
                </c:pt>
                <c:pt idx="804">
                  <c:v>42048</c:v>
                </c:pt>
                <c:pt idx="805">
                  <c:v>42051</c:v>
                </c:pt>
                <c:pt idx="806">
                  <c:v>42052</c:v>
                </c:pt>
                <c:pt idx="807">
                  <c:v>42053</c:v>
                </c:pt>
                <c:pt idx="808">
                  <c:v>42054</c:v>
                </c:pt>
                <c:pt idx="809">
                  <c:v>42055</c:v>
                </c:pt>
                <c:pt idx="810">
                  <c:v>42058</c:v>
                </c:pt>
                <c:pt idx="811">
                  <c:v>42059</c:v>
                </c:pt>
                <c:pt idx="812">
                  <c:v>42060</c:v>
                </c:pt>
                <c:pt idx="813">
                  <c:v>42061</c:v>
                </c:pt>
                <c:pt idx="814">
                  <c:v>42062</c:v>
                </c:pt>
                <c:pt idx="815">
                  <c:v>42065</c:v>
                </c:pt>
                <c:pt idx="816">
                  <c:v>42066</c:v>
                </c:pt>
                <c:pt idx="817">
                  <c:v>42067</c:v>
                </c:pt>
                <c:pt idx="818">
                  <c:v>42068</c:v>
                </c:pt>
                <c:pt idx="819">
                  <c:v>42069</c:v>
                </c:pt>
                <c:pt idx="820">
                  <c:v>42072</c:v>
                </c:pt>
                <c:pt idx="821">
                  <c:v>42073</c:v>
                </c:pt>
                <c:pt idx="822">
                  <c:v>42074</c:v>
                </c:pt>
                <c:pt idx="823">
                  <c:v>42075</c:v>
                </c:pt>
                <c:pt idx="824">
                  <c:v>42076</c:v>
                </c:pt>
                <c:pt idx="825">
                  <c:v>42079</c:v>
                </c:pt>
                <c:pt idx="826">
                  <c:v>42080</c:v>
                </c:pt>
                <c:pt idx="827">
                  <c:v>42081</c:v>
                </c:pt>
                <c:pt idx="828">
                  <c:v>42082</c:v>
                </c:pt>
                <c:pt idx="829">
                  <c:v>42083</c:v>
                </c:pt>
                <c:pt idx="830">
                  <c:v>42086</c:v>
                </c:pt>
                <c:pt idx="831">
                  <c:v>42087</c:v>
                </c:pt>
                <c:pt idx="832">
                  <c:v>42088</c:v>
                </c:pt>
                <c:pt idx="833">
                  <c:v>42089</c:v>
                </c:pt>
                <c:pt idx="834">
                  <c:v>42090</c:v>
                </c:pt>
                <c:pt idx="835">
                  <c:v>42093</c:v>
                </c:pt>
                <c:pt idx="836">
                  <c:v>42094</c:v>
                </c:pt>
                <c:pt idx="837">
                  <c:v>42095</c:v>
                </c:pt>
                <c:pt idx="838">
                  <c:v>42096</c:v>
                </c:pt>
                <c:pt idx="839">
                  <c:v>42097</c:v>
                </c:pt>
                <c:pt idx="840">
                  <c:v>42101</c:v>
                </c:pt>
                <c:pt idx="841">
                  <c:v>42102</c:v>
                </c:pt>
                <c:pt idx="842">
                  <c:v>42103</c:v>
                </c:pt>
                <c:pt idx="843">
                  <c:v>42104</c:v>
                </c:pt>
                <c:pt idx="844">
                  <c:v>42107</c:v>
                </c:pt>
                <c:pt idx="845">
                  <c:v>42108</c:v>
                </c:pt>
                <c:pt idx="846">
                  <c:v>42109</c:v>
                </c:pt>
                <c:pt idx="847">
                  <c:v>42110</c:v>
                </c:pt>
                <c:pt idx="848">
                  <c:v>42111</c:v>
                </c:pt>
                <c:pt idx="849">
                  <c:v>42114</c:v>
                </c:pt>
                <c:pt idx="850">
                  <c:v>42115</c:v>
                </c:pt>
                <c:pt idx="851">
                  <c:v>42116</c:v>
                </c:pt>
                <c:pt idx="852">
                  <c:v>42117</c:v>
                </c:pt>
                <c:pt idx="853">
                  <c:v>42118</c:v>
                </c:pt>
                <c:pt idx="854">
                  <c:v>42121</c:v>
                </c:pt>
                <c:pt idx="855">
                  <c:v>42122</c:v>
                </c:pt>
                <c:pt idx="856">
                  <c:v>42123</c:v>
                </c:pt>
                <c:pt idx="857">
                  <c:v>42124</c:v>
                </c:pt>
                <c:pt idx="858">
                  <c:v>42128</c:v>
                </c:pt>
                <c:pt idx="859">
                  <c:v>42129</c:v>
                </c:pt>
                <c:pt idx="860">
                  <c:v>42130</c:v>
                </c:pt>
                <c:pt idx="861">
                  <c:v>42131</c:v>
                </c:pt>
                <c:pt idx="862">
                  <c:v>42132</c:v>
                </c:pt>
                <c:pt idx="863">
                  <c:v>42135</c:v>
                </c:pt>
                <c:pt idx="864">
                  <c:v>42136</c:v>
                </c:pt>
                <c:pt idx="865">
                  <c:v>42137</c:v>
                </c:pt>
                <c:pt idx="866">
                  <c:v>42138</c:v>
                </c:pt>
                <c:pt idx="867">
                  <c:v>42139</c:v>
                </c:pt>
                <c:pt idx="868">
                  <c:v>42142</c:v>
                </c:pt>
                <c:pt idx="869">
                  <c:v>42143</c:v>
                </c:pt>
                <c:pt idx="870">
                  <c:v>42144</c:v>
                </c:pt>
                <c:pt idx="871">
                  <c:v>42145</c:v>
                </c:pt>
                <c:pt idx="872">
                  <c:v>42146</c:v>
                </c:pt>
                <c:pt idx="873">
                  <c:v>42150</c:v>
                </c:pt>
                <c:pt idx="874">
                  <c:v>42151</c:v>
                </c:pt>
                <c:pt idx="875">
                  <c:v>42152</c:v>
                </c:pt>
                <c:pt idx="876">
                  <c:v>42153</c:v>
                </c:pt>
                <c:pt idx="877">
                  <c:v>42156</c:v>
                </c:pt>
                <c:pt idx="878">
                  <c:v>42157</c:v>
                </c:pt>
                <c:pt idx="879">
                  <c:v>42158</c:v>
                </c:pt>
                <c:pt idx="880">
                  <c:v>42159</c:v>
                </c:pt>
                <c:pt idx="881">
                  <c:v>42160</c:v>
                </c:pt>
                <c:pt idx="882">
                  <c:v>42163</c:v>
                </c:pt>
                <c:pt idx="883">
                  <c:v>42164</c:v>
                </c:pt>
                <c:pt idx="884">
                  <c:v>42165</c:v>
                </c:pt>
                <c:pt idx="885">
                  <c:v>42166</c:v>
                </c:pt>
                <c:pt idx="886">
                  <c:v>42167</c:v>
                </c:pt>
                <c:pt idx="887">
                  <c:v>42170</c:v>
                </c:pt>
                <c:pt idx="888">
                  <c:v>42171</c:v>
                </c:pt>
                <c:pt idx="889">
                  <c:v>42172</c:v>
                </c:pt>
                <c:pt idx="890">
                  <c:v>42173</c:v>
                </c:pt>
                <c:pt idx="891">
                  <c:v>42174</c:v>
                </c:pt>
                <c:pt idx="892">
                  <c:v>42177</c:v>
                </c:pt>
                <c:pt idx="893">
                  <c:v>42178</c:v>
                </c:pt>
                <c:pt idx="894">
                  <c:v>42179</c:v>
                </c:pt>
                <c:pt idx="895">
                  <c:v>42180</c:v>
                </c:pt>
                <c:pt idx="896">
                  <c:v>42181</c:v>
                </c:pt>
                <c:pt idx="897">
                  <c:v>42184</c:v>
                </c:pt>
                <c:pt idx="898">
                  <c:v>42185</c:v>
                </c:pt>
                <c:pt idx="899">
                  <c:v>42186</c:v>
                </c:pt>
                <c:pt idx="900">
                  <c:v>42187</c:v>
                </c:pt>
                <c:pt idx="901">
                  <c:v>42188</c:v>
                </c:pt>
                <c:pt idx="902">
                  <c:v>42191</c:v>
                </c:pt>
                <c:pt idx="903">
                  <c:v>42192</c:v>
                </c:pt>
                <c:pt idx="904">
                  <c:v>42193</c:v>
                </c:pt>
                <c:pt idx="905">
                  <c:v>42194</c:v>
                </c:pt>
                <c:pt idx="906">
                  <c:v>42195</c:v>
                </c:pt>
                <c:pt idx="907">
                  <c:v>42198</c:v>
                </c:pt>
                <c:pt idx="908">
                  <c:v>42199</c:v>
                </c:pt>
                <c:pt idx="909">
                  <c:v>42200</c:v>
                </c:pt>
                <c:pt idx="910">
                  <c:v>42201</c:v>
                </c:pt>
                <c:pt idx="911">
                  <c:v>42202</c:v>
                </c:pt>
                <c:pt idx="912">
                  <c:v>42205</c:v>
                </c:pt>
                <c:pt idx="913">
                  <c:v>42206</c:v>
                </c:pt>
                <c:pt idx="914">
                  <c:v>42207</c:v>
                </c:pt>
                <c:pt idx="915">
                  <c:v>42208</c:v>
                </c:pt>
                <c:pt idx="916">
                  <c:v>42209</c:v>
                </c:pt>
                <c:pt idx="917">
                  <c:v>42212</c:v>
                </c:pt>
                <c:pt idx="918">
                  <c:v>42213</c:v>
                </c:pt>
                <c:pt idx="919">
                  <c:v>42214</c:v>
                </c:pt>
                <c:pt idx="920">
                  <c:v>42215</c:v>
                </c:pt>
                <c:pt idx="921">
                  <c:v>42216</c:v>
                </c:pt>
                <c:pt idx="922">
                  <c:v>42219</c:v>
                </c:pt>
                <c:pt idx="923">
                  <c:v>42220</c:v>
                </c:pt>
                <c:pt idx="924">
                  <c:v>42221</c:v>
                </c:pt>
                <c:pt idx="925">
                  <c:v>42222</c:v>
                </c:pt>
                <c:pt idx="926">
                  <c:v>42223</c:v>
                </c:pt>
                <c:pt idx="927">
                  <c:v>42226</c:v>
                </c:pt>
                <c:pt idx="928">
                  <c:v>42227</c:v>
                </c:pt>
                <c:pt idx="929">
                  <c:v>42228</c:v>
                </c:pt>
                <c:pt idx="930">
                  <c:v>42229</c:v>
                </c:pt>
                <c:pt idx="931">
                  <c:v>42230</c:v>
                </c:pt>
                <c:pt idx="932">
                  <c:v>42233</c:v>
                </c:pt>
                <c:pt idx="933">
                  <c:v>42234</c:v>
                </c:pt>
                <c:pt idx="934">
                  <c:v>42235</c:v>
                </c:pt>
                <c:pt idx="935">
                  <c:v>42236</c:v>
                </c:pt>
                <c:pt idx="936">
                  <c:v>42237</c:v>
                </c:pt>
                <c:pt idx="937">
                  <c:v>42240</c:v>
                </c:pt>
                <c:pt idx="938">
                  <c:v>42241</c:v>
                </c:pt>
                <c:pt idx="939">
                  <c:v>42242</c:v>
                </c:pt>
                <c:pt idx="940">
                  <c:v>42243</c:v>
                </c:pt>
                <c:pt idx="941">
                  <c:v>42244</c:v>
                </c:pt>
                <c:pt idx="942">
                  <c:v>42247</c:v>
                </c:pt>
                <c:pt idx="943">
                  <c:v>42248</c:v>
                </c:pt>
                <c:pt idx="944">
                  <c:v>42249</c:v>
                </c:pt>
                <c:pt idx="945">
                  <c:v>42250</c:v>
                </c:pt>
                <c:pt idx="946">
                  <c:v>42251</c:v>
                </c:pt>
                <c:pt idx="947">
                  <c:v>42254</c:v>
                </c:pt>
                <c:pt idx="948">
                  <c:v>42255</c:v>
                </c:pt>
                <c:pt idx="949">
                  <c:v>42256</c:v>
                </c:pt>
                <c:pt idx="950">
                  <c:v>42257</c:v>
                </c:pt>
                <c:pt idx="951">
                  <c:v>42258</c:v>
                </c:pt>
                <c:pt idx="952">
                  <c:v>42261</c:v>
                </c:pt>
                <c:pt idx="953">
                  <c:v>42262</c:v>
                </c:pt>
                <c:pt idx="954">
                  <c:v>42263</c:v>
                </c:pt>
                <c:pt idx="955">
                  <c:v>42264</c:v>
                </c:pt>
                <c:pt idx="956">
                  <c:v>42265</c:v>
                </c:pt>
                <c:pt idx="957">
                  <c:v>42268</c:v>
                </c:pt>
                <c:pt idx="958">
                  <c:v>42270</c:v>
                </c:pt>
                <c:pt idx="959">
                  <c:v>42272</c:v>
                </c:pt>
                <c:pt idx="960">
                  <c:v>42276</c:v>
                </c:pt>
                <c:pt idx="961">
                  <c:v>42278</c:v>
                </c:pt>
                <c:pt idx="962">
                  <c:v>42279</c:v>
                </c:pt>
                <c:pt idx="963">
                  <c:v>42282</c:v>
                </c:pt>
                <c:pt idx="964">
                  <c:v>42283</c:v>
                </c:pt>
                <c:pt idx="965">
                  <c:v>42283</c:v>
                </c:pt>
                <c:pt idx="966">
                  <c:v>42284</c:v>
                </c:pt>
                <c:pt idx="967">
                  <c:v>42285</c:v>
                </c:pt>
                <c:pt idx="968">
                  <c:v>42286</c:v>
                </c:pt>
                <c:pt idx="969">
                  <c:v>42289</c:v>
                </c:pt>
                <c:pt idx="970">
                  <c:v>42290</c:v>
                </c:pt>
                <c:pt idx="971">
                  <c:v>42291</c:v>
                </c:pt>
                <c:pt idx="972">
                  <c:v>42292</c:v>
                </c:pt>
                <c:pt idx="973">
                  <c:v>42293</c:v>
                </c:pt>
                <c:pt idx="974">
                  <c:v>42296</c:v>
                </c:pt>
                <c:pt idx="975">
                  <c:v>42297</c:v>
                </c:pt>
                <c:pt idx="976">
                  <c:v>42298</c:v>
                </c:pt>
                <c:pt idx="977">
                  <c:v>42299</c:v>
                </c:pt>
                <c:pt idx="978">
                  <c:v>42300</c:v>
                </c:pt>
                <c:pt idx="979">
                  <c:v>42303</c:v>
                </c:pt>
                <c:pt idx="980">
                  <c:v>42304</c:v>
                </c:pt>
                <c:pt idx="981">
                  <c:v>42305</c:v>
                </c:pt>
                <c:pt idx="982">
                  <c:v>42306</c:v>
                </c:pt>
                <c:pt idx="983">
                  <c:v>42307</c:v>
                </c:pt>
                <c:pt idx="984">
                  <c:v>42310</c:v>
                </c:pt>
                <c:pt idx="985">
                  <c:v>42311</c:v>
                </c:pt>
                <c:pt idx="986">
                  <c:v>42312</c:v>
                </c:pt>
                <c:pt idx="987">
                  <c:v>42313</c:v>
                </c:pt>
                <c:pt idx="988">
                  <c:v>42314</c:v>
                </c:pt>
                <c:pt idx="989">
                  <c:v>42317</c:v>
                </c:pt>
                <c:pt idx="990">
                  <c:v>42318</c:v>
                </c:pt>
                <c:pt idx="991">
                  <c:v>42319</c:v>
                </c:pt>
                <c:pt idx="992">
                  <c:v>42320</c:v>
                </c:pt>
                <c:pt idx="993">
                  <c:v>42321</c:v>
                </c:pt>
                <c:pt idx="994">
                  <c:v>42324</c:v>
                </c:pt>
                <c:pt idx="995">
                  <c:v>42325</c:v>
                </c:pt>
                <c:pt idx="996">
                  <c:v>42326</c:v>
                </c:pt>
                <c:pt idx="997">
                  <c:v>42327</c:v>
                </c:pt>
                <c:pt idx="998">
                  <c:v>42328</c:v>
                </c:pt>
                <c:pt idx="999">
                  <c:v>42331</c:v>
                </c:pt>
                <c:pt idx="1000">
                  <c:v>42332</c:v>
                </c:pt>
                <c:pt idx="1001">
                  <c:v>42333</c:v>
                </c:pt>
                <c:pt idx="1002">
                  <c:v>42334</c:v>
                </c:pt>
                <c:pt idx="1003">
                  <c:v>42335</c:v>
                </c:pt>
                <c:pt idx="1004">
                  <c:v>42338</c:v>
                </c:pt>
                <c:pt idx="1005">
                  <c:v>42339</c:v>
                </c:pt>
                <c:pt idx="1006">
                  <c:v>42340</c:v>
                </c:pt>
                <c:pt idx="1007">
                  <c:v>42341</c:v>
                </c:pt>
                <c:pt idx="1008">
                  <c:v>42342</c:v>
                </c:pt>
                <c:pt idx="1009">
                  <c:v>42345</c:v>
                </c:pt>
                <c:pt idx="1010">
                  <c:v>42346</c:v>
                </c:pt>
                <c:pt idx="1011">
                  <c:v>42347</c:v>
                </c:pt>
                <c:pt idx="1012">
                  <c:v>42348</c:v>
                </c:pt>
                <c:pt idx="1013">
                  <c:v>42349</c:v>
                </c:pt>
                <c:pt idx="1014">
                  <c:v>42352</c:v>
                </c:pt>
                <c:pt idx="1015">
                  <c:v>42353</c:v>
                </c:pt>
                <c:pt idx="1016">
                  <c:v>42354</c:v>
                </c:pt>
                <c:pt idx="1017">
                  <c:v>42355</c:v>
                </c:pt>
                <c:pt idx="1018">
                  <c:v>42356</c:v>
                </c:pt>
                <c:pt idx="1019">
                  <c:v>42359</c:v>
                </c:pt>
                <c:pt idx="1020">
                  <c:v>42360</c:v>
                </c:pt>
                <c:pt idx="1021">
                  <c:v>42361</c:v>
                </c:pt>
                <c:pt idx="1022">
                  <c:v>42366</c:v>
                </c:pt>
                <c:pt idx="1023">
                  <c:v>42367</c:v>
                </c:pt>
                <c:pt idx="1024">
                  <c:v>42368</c:v>
                </c:pt>
                <c:pt idx="1025">
                  <c:v>42369</c:v>
                </c:pt>
                <c:pt idx="1026">
                  <c:v>42373</c:v>
                </c:pt>
                <c:pt idx="1027">
                  <c:v>42374</c:v>
                </c:pt>
                <c:pt idx="1028">
                  <c:v>42376</c:v>
                </c:pt>
                <c:pt idx="1029">
                  <c:v>42377</c:v>
                </c:pt>
                <c:pt idx="1030">
                  <c:v>42380</c:v>
                </c:pt>
                <c:pt idx="1031">
                  <c:v>42381</c:v>
                </c:pt>
                <c:pt idx="1032">
                  <c:v>42382</c:v>
                </c:pt>
                <c:pt idx="1033">
                  <c:v>42383</c:v>
                </c:pt>
                <c:pt idx="1034">
                  <c:v>42384</c:v>
                </c:pt>
                <c:pt idx="1035">
                  <c:v>42387</c:v>
                </c:pt>
                <c:pt idx="1036">
                  <c:v>42388</c:v>
                </c:pt>
                <c:pt idx="1037">
                  <c:v>42389</c:v>
                </c:pt>
                <c:pt idx="1038">
                  <c:v>42390</c:v>
                </c:pt>
                <c:pt idx="1039">
                  <c:v>42391</c:v>
                </c:pt>
                <c:pt idx="1040">
                  <c:v>42394</c:v>
                </c:pt>
                <c:pt idx="1041">
                  <c:v>42395</c:v>
                </c:pt>
                <c:pt idx="1042">
                  <c:v>42396</c:v>
                </c:pt>
                <c:pt idx="1043">
                  <c:v>42397</c:v>
                </c:pt>
                <c:pt idx="1044">
                  <c:v>42398</c:v>
                </c:pt>
                <c:pt idx="1045">
                  <c:v>42401</c:v>
                </c:pt>
                <c:pt idx="1046">
                  <c:v>42402</c:v>
                </c:pt>
                <c:pt idx="1047">
                  <c:v>42403</c:v>
                </c:pt>
                <c:pt idx="1048">
                  <c:v>42404</c:v>
                </c:pt>
                <c:pt idx="1049">
                  <c:v>42405</c:v>
                </c:pt>
                <c:pt idx="1050">
                  <c:v>42408</c:v>
                </c:pt>
                <c:pt idx="1051">
                  <c:v>42409</c:v>
                </c:pt>
                <c:pt idx="1052">
                  <c:v>42410</c:v>
                </c:pt>
              </c:numCache>
            </c:numRef>
          </c:cat>
          <c:val>
            <c:numRef>
              <c:f>Rohdaten!$G$2:$G$1054</c:f>
              <c:numCache>
                <c:formatCode>#,##0.000</c:formatCode>
                <c:ptCount val="1053"/>
                <c:pt idx="0">
                  <c:v>2.577</c:v>
                </c:pt>
                <c:pt idx="1">
                  <c:v>2.5670000000000002</c:v>
                </c:pt>
                <c:pt idx="2">
                  <c:v>2.5369999999999999</c:v>
                </c:pt>
                <c:pt idx="3">
                  <c:v>2.4819999999999998</c:v>
                </c:pt>
                <c:pt idx="4">
                  <c:v>2.4630000000000001</c:v>
                </c:pt>
                <c:pt idx="5">
                  <c:v>2.4339999999999997</c:v>
                </c:pt>
                <c:pt idx="6">
                  <c:v>2.4750000000000001</c:v>
                </c:pt>
                <c:pt idx="7">
                  <c:v>2.5179999999999998</c:v>
                </c:pt>
                <c:pt idx="8">
                  <c:v>2.5350000000000001</c:v>
                </c:pt>
                <c:pt idx="9">
                  <c:v>2.4489999999999998</c:v>
                </c:pt>
                <c:pt idx="10">
                  <c:v>2.4649999999999999</c:v>
                </c:pt>
                <c:pt idx="11">
                  <c:v>2.4419999999999997</c:v>
                </c:pt>
                <c:pt idx="12">
                  <c:v>2.4409999999999998</c:v>
                </c:pt>
                <c:pt idx="13">
                  <c:v>2.383</c:v>
                </c:pt>
                <c:pt idx="14">
                  <c:v>2.415</c:v>
                </c:pt>
                <c:pt idx="15">
                  <c:v>2.415</c:v>
                </c:pt>
                <c:pt idx="16">
                  <c:v>2.2599999999999998</c:v>
                </c:pt>
                <c:pt idx="17">
                  <c:v>2.3879999999999999</c:v>
                </c:pt>
                <c:pt idx="18">
                  <c:v>2.403</c:v>
                </c:pt>
                <c:pt idx="19">
                  <c:v>2.395</c:v>
                </c:pt>
                <c:pt idx="20">
                  <c:v>2.367</c:v>
                </c:pt>
                <c:pt idx="21">
                  <c:v>2.3739999999999997</c:v>
                </c:pt>
                <c:pt idx="22">
                  <c:v>2.3189999999999995</c:v>
                </c:pt>
                <c:pt idx="23">
                  <c:v>2.2480000000000002</c:v>
                </c:pt>
                <c:pt idx="24">
                  <c:v>2.2159999999999997</c:v>
                </c:pt>
                <c:pt idx="25">
                  <c:v>2.2850000000000001</c:v>
                </c:pt>
                <c:pt idx="26">
                  <c:v>2.2949999999999999</c:v>
                </c:pt>
                <c:pt idx="27">
                  <c:v>2.2670000000000003</c:v>
                </c:pt>
                <c:pt idx="28">
                  <c:v>2.323</c:v>
                </c:pt>
                <c:pt idx="29">
                  <c:v>2.355</c:v>
                </c:pt>
                <c:pt idx="30">
                  <c:v>2.44</c:v>
                </c:pt>
                <c:pt idx="31">
                  <c:v>2.41</c:v>
                </c:pt>
                <c:pt idx="32">
                  <c:v>2.3559999999999999</c:v>
                </c:pt>
                <c:pt idx="33">
                  <c:v>2.3140000000000001</c:v>
                </c:pt>
                <c:pt idx="34">
                  <c:v>2.3039999999999998</c:v>
                </c:pt>
                <c:pt idx="35">
                  <c:v>2.2599999999999998</c:v>
                </c:pt>
                <c:pt idx="36">
                  <c:v>2.2530000000000001</c:v>
                </c:pt>
                <c:pt idx="37">
                  <c:v>2.2650000000000001</c:v>
                </c:pt>
                <c:pt idx="38">
                  <c:v>2.3079999999999998</c:v>
                </c:pt>
                <c:pt idx="39">
                  <c:v>2.2919999999999998</c:v>
                </c:pt>
                <c:pt idx="40">
                  <c:v>2.36</c:v>
                </c:pt>
                <c:pt idx="41">
                  <c:v>2.3809999999999998</c:v>
                </c:pt>
                <c:pt idx="42">
                  <c:v>2.3969999999999998</c:v>
                </c:pt>
                <c:pt idx="43">
                  <c:v>2.3730000000000002</c:v>
                </c:pt>
                <c:pt idx="44">
                  <c:v>2.319</c:v>
                </c:pt>
                <c:pt idx="45">
                  <c:v>2.323</c:v>
                </c:pt>
                <c:pt idx="46">
                  <c:v>2.2679999999999998</c:v>
                </c:pt>
                <c:pt idx="47">
                  <c:v>2.327</c:v>
                </c:pt>
                <c:pt idx="48">
                  <c:v>2.36</c:v>
                </c:pt>
                <c:pt idx="49">
                  <c:v>2.371</c:v>
                </c:pt>
                <c:pt idx="50">
                  <c:v>2.3479999999999999</c:v>
                </c:pt>
                <c:pt idx="51">
                  <c:v>2.319</c:v>
                </c:pt>
                <c:pt idx="52">
                  <c:v>2.3029999999999999</c:v>
                </c:pt>
                <c:pt idx="53">
                  <c:v>2.2959999999999998</c:v>
                </c:pt>
                <c:pt idx="54">
                  <c:v>2.2589999999999999</c:v>
                </c:pt>
                <c:pt idx="55">
                  <c:v>2.2690000000000001</c:v>
                </c:pt>
                <c:pt idx="56">
                  <c:v>2.2730000000000001</c:v>
                </c:pt>
                <c:pt idx="57">
                  <c:v>2.266</c:v>
                </c:pt>
                <c:pt idx="58">
                  <c:v>2.218</c:v>
                </c:pt>
                <c:pt idx="59">
                  <c:v>2.234</c:v>
                </c:pt>
                <c:pt idx="60">
                  <c:v>2.2599999999999998</c:v>
                </c:pt>
                <c:pt idx="61">
                  <c:v>2.2589999999999999</c:v>
                </c:pt>
                <c:pt idx="62">
                  <c:v>2.2629999999999999</c:v>
                </c:pt>
                <c:pt idx="63">
                  <c:v>2.2570000000000001</c:v>
                </c:pt>
                <c:pt idx="64">
                  <c:v>2.238</c:v>
                </c:pt>
                <c:pt idx="65">
                  <c:v>2.3239999999999998</c:v>
                </c:pt>
                <c:pt idx="66">
                  <c:v>2.379</c:v>
                </c:pt>
                <c:pt idx="67">
                  <c:v>2.3959999999999999</c:v>
                </c:pt>
                <c:pt idx="68">
                  <c:v>2.427</c:v>
                </c:pt>
                <c:pt idx="69">
                  <c:v>2.4169999999999998</c:v>
                </c:pt>
                <c:pt idx="70">
                  <c:v>2.4260000000000002</c:v>
                </c:pt>
                <c:pt idx="71">
                  <c:v>2.3340000000000001</c:v>
                </c:pt>
                <c:pt idx="72">
                  <c:v>2.3319999999999999</c:v>
                </c:pt>
                <c:pt idx="73">
                  <c:v>2.3260000000000001</c:v>
                </c:pt>
                <c:pt idx="74">
                  <c:v>2.363</c:v>
                </c:pt>
                <c:pt idx="75">
                  <c:v>2.34</c:v>
                </c:pt>
                <c:pt idx="76">
                  <c:v>2.3130000000000002</c:v>
                </c:pt>
                <c:pt idx="77">
                  <c:v>2.2930000000000001</c:v>
                </c:pt>
                <c:pt idx="78">
                  <c:v>2.3130000000000002</c:v>
                </c:pt>
                <c:pt idx="79">
                  <c:v>2.29</c:v>
                </c:pt>
                <c:pt idx="80">
                  <c:v>2.3039999999999998</c:v>
                </c:pt>
                <c:pt idx="81">
                  <c:v>2.298</c:v>
                </c:pt>
                <c:pt idx="82">
                  <c:v>2.2309999999999999</c:v>
                </c:pt>
                <c:pt idx="83">
                  <c:v>2.2130000000000001</c:v>
                </c:pt>
                <c:pt idx="84">
                  <c:v>2.2320000000000002</c:v>
                </c:pt>
                <c:pt idx="85">
                  <c:v>2.2170000000000001</c:v>
                </c:pt>
                <c:pt idx="86">
                  <c:v>2.206</c:v>
                </c:pt>
                <c:pt idx="87">
                  <c:v>2.2250000000000001</c:v>
                </c:pt>
                <c:pt idx="88">
                  <c:v>2.2269999999999999</c:v>
                </c:pt>
                <c:pt idx="89">
                  <c:v>2.2109999999999999</c:v>
                </c:pt>
                <c:pt idx="90">
                  <c:v>2.2120000000000002</c:v>
                </c:pt>
                <c:pt idx="91">
                  <c:v>2.226</c:v>
                </c:pt>
                <c:pt idx="92">
                  <c:v>2.2240000000000002</c:v>
                </c:pt>
                <c:pt idx="93">
                  <c:v>2.2490000000000001</c:v>
                </c:pt>
                <c:pt idx="94">
                  <c:v>2.242</c:v>
                </c:pt>
                <c:pt idx="95">
                  <c:v>2.2330000000000001</c:v>
                </c:pt>
                <c:pt idx="96">
                  <c:v>2.202</c:v>
                </c:pt>
                <c:pt idx="97">
                  <c:v>2.1669999999999998</c:v>
                </c:pt>
                <c:pt idx="98">
                  <c:v>2.117</c:v>
                </c:pt>
                <c:pt idx="99">
                  <c:v>2.0960000000000001</c:v>
                </c:pt>
                <c:pt idx="100">
                  <c:v>2.0579999999999998</c:v>
                </c:pt>
                <c:pt idx="101">
                  <c:v>2.0430000000000001</c:v>
                </c:pt>
                <c:pt idx="102">
                  <c:v>2.0579999999999998</c:v>
                </c:pt>
                <c:pt idx="103">
                  <c:v>2.0430000000000001</c:v>
                </c:pt>
                <c:pt idx="104">
                  <c:v>2.0419999999999998</c:v>
                </c:pt>
                <c:pt idx="105">
                  <c:v>1.9419999999999999</c:v>
                </c:pt>
                <c:pt idx="106">
                  <c:v>1.986</c:v>
                </c:pt>
                <c:pt idx="107">
                  <c:v>1.9450000000000001</c:v>
                </c:pt>
                <c:pt idx="108">
                  <c:v>1.9850000000000001</c:v>
                </c:pt>
                <c:pt idx="109">
                  <c:v>1.944</c:v>
                </c:pt>
                <c:pt idx="110">
                  <c:v>1.982</c:v>
                </c:pt>
                <c:pt idx="111">
                  <c:v>1.9810000000000001</c:v>
                </c:pt>
                <c:pt idx="112">
                  <c:v>1.9430000000000001</c:v>
                </c:pt>
                <c:pt idx="113">
                  <c:v>1.8520000000000001</c:v>
                </c:pt>
                <c:pt idx="114">
                  <c:v>1.88</c:v>
                </c:pt>
                <c:pt idx="115">
                  <c:v>1.867</c:v>
                </c:pt>
                <c:pt idx="116">
                  <c:v>1.8280000000000001</c:v>
                </c:pt>
                <c:pt idx="117">
                  <c:v>1.7969999999999999</c:v>
                </c:pt>
                <c:pt idx="118">
                  <c:v>1.7370000000000001</c:v>
                </c:pt>
                <c:pt idx="119">
                  <c:v>1.605</c:v>
                </c:pt>
                <c:pt idx="120">
                  <c:v>1.6619999999999999</c:v>
                </c:pt>
                <c:pt idx="121">
                  <c:v>1.6519999999999999</c:v>
                </c:pt>
                <c:pt idx="122">
                  <c:v>1.6519999999999999</c:v>
                </c:pt>
                <c:pt idx="123">
                  <c:v>1.8120000000000001</c:v>
                </c:pt>
                <c:pt idx="124">
                  <c:v>1.7889999999999999</c:v>
                </c:pt>
                <c:pt idx="125">
                  <c:v>1.8640000000000001</c:v>
                </c:pt>
                <c:pt idx="126">
                  <c:v>1.8280000000000001</c:v>
                </c:pt>
                <c:pt idx="127">
                  <c:v>1.9379999999999999</c:v>
                </c:pt>
                <c:pt idx="128">
                  <c:v>1.9630000000000001</c:v>
                </c:pt>
                <c:pt idx="129">
                  <c:v>1.948</c:v>
                </c:pt>
                <c:pt idx="130">
                  <c:v>1.853</c:v>
                </c:pt>
                <c:pt idx="131">
                  <c:v>1.8979999999999999</c:v>
                </c:pt>
                <c:pt idx="132">
                  <c:v>1.992</c:v>
                </c:pt>
                <c:pt idx="133">
                  <c:v>1.988</c:v>
                </c:pt>
                <c:pt idx="134">
                  <c:v>1.9219999999999999</c:v>
                </c:pt>
                <c:pt idx="135">
                  <c:v>1.92</c:v>
                </c:pt>
                <c:pt idx="136">
                  <c:v>1.913</c:v>
                </c:pt>
                <c:pt idx="137">
                  <c:v>1.94</c:v>
                </c:pt>
                <c:pt idx="138">
                  <c:v>1.944</c:v>
                </c:pt>
                <c:pt idx="139">
                  <c:v>2.0129999999999999</c:v>
                </c:pt>
                <c:pt idx="140">
                  <c:v>1.99</c:v>
                </c:pt>
                <c:pt idx="141">
                  <c:v>1.958</c:v>
                </c:pt>
                <c:pt idx="142">
                  <c:v>1.9239999999999999</c:v>
                </c:pt>
                <c:pt idx="143">
                  <c:v>1.897</c:v>
                </c:pt>
                <c:pt idx="144">
                  <c:v>1.8240000000000001</c:v>
                </c:pt>
                <c:pt idx="145">
                  <c:v>1.8</c:v>
                </c:pt>
                <c:pt idx="146">
                  <c:v>1.8140000000000001</c:v>
                </c:pt>
                <c:pt idx="147">
                  <c:v>1.8180000000000001</c:v>
                </c:pt>
                <c:pt idx="148">
                  <c:v>1.7649999999999999</c:v>
                </c:pt>
                <c:pt idx="149">
                  <c:v>1.7589999999999999</c:v>
                </c:pt>
                <c:pt idx="150">
                  <c:v>1.768</c:v>
                </c:pt>
                <c:pt idx="151">
                  <c:v>1.778</c:v>
                </c:pt>
                <c:pt idx="152">
                  <c:v>1.758</c:v>
                </c:pt>
                <c:pt idx="153">
                  <c:v>1.74</c:v>
                </c:pt>
                <c:pt idx="154">
                  <c:v>1.736</c:v>
                </c:pt>
                <c:pt idx="155">
                  <c:v>1.6719999999999999</c:v>
                </c:pt>
                <c:pt idx="156">
                  <c:v>1.772</c:v>
                </c:pt>
                <c:pt idx="157">
                  <c:v>1.768</c:v>
                </c:pt>
                <c:pt idx="158">
                  <c:v>1.7310000000000001</c:v>
                </c:pt>
                <c:pt idx="159">
                  <c:v>1.8080000000000001</c:v>
                </c:pt>
                <c:pt idx="160">
                  <c:v>1.819</c:v>
                </c:pt>
                <c:pt idx="161">
                  <c:v>1.825</c:v>
                </c:pt>
                <c:pt idx="162">
                  <c:v>1.8109999999999999</c:v>
                </c:pt>
                <c:pt idx="163">
                  <c:v>1.827</c:v>
                </c:pt>
                <c:pt idx="164">
                  <c:v>1.7629999999999999</c:v>
                </c:pt>
                <c:pt idx="165">
                  <c:v>1.853</c:v>
                </c:pt>
                <c:pt idx="166">
                  <c:v>1.857</c:v>
                </c:pt>
                <c:pt idx="167">
                  <c:v>1.887</c:v>
                </c:pt>
                <c:pt idx="168">
                  <c:v>1.865</c:v>
                </c:pt>
                <c:pt idx="169">
                  <c:v>1.8140000000000001</c:v>
                </c:pt>
                <c:pt idx="170">
                  <c:v>1.796</c:v>
                </c:pt>
                <c:pt idx="171">
                  <c:v>1.84</c:v>
                </c:pt>
                <c:pt idx="172">
                  <c:v>1.9019999999999999</c:v>
                </c:pt>
                <c:pt idx="173">
                  <c:v>1.9259999999999999</c:v>
                </c:pt>
                <c:pt idx="174">
                  <c:v>1.9179999999999999</c:v>
                </c:pt>
                <c:pt idx="175">
                  <c:v>1.893</c:v>
                </c:pt>
                <c:pt idx="176">
                  <c:v>1.8740000000000001</c:v>
                </c:pt>
                <c:pt idx="177">
                  <c:v>1.877</c:v>
                </c:pt>
                <c:pt idx="178">
                  <c:v>1.7969999999999999</c:v>
                </c:pt>
                <c:pt idx="179">
                  <c:v>1.7450000000000001</c:v>
                </c:pt>
                <c:pt idx="180">
                  <c:v>1.7390000000000001</c:v>
                </c:pt>
                <c:pt idx="181">
                  <c:v>1.734</c:v>
                </c:pt>
                <c:pt idx="182">
                  <c:v>1.6930000000000001</c:v>
                </c:pt>
                <c:pt idx="183">
                  <c:v>1.724</c:v>
                </c:pt>
                <c:pt idx="184">
                  <c:v>1.726</c:v>
                </c:pt>
                <c:pt idx="185">
                  <c:v>1.704</c:v>
                </c:pt>
                <c:pt idx="186">
                  <c:v>1.764</c:v>
                </c:pt>
                <c:pt idx="187">
                  <c:v>1.722</c:v>
                </c:pt>
                <c:pt idx="188">
                  <c:v>1.8120000000000001</c:v>
                </c:pt>
                <c:pt idx="189">
                  <c:v>1.883</c:v>
                </c:pt>
                <c:pt idx="190">
                  <c:v>1.81</c:v>
                </c:pt>
                <c:pt idx="191">
                  <c:v>1.7989999999999999</c:v>
                </c:pt>
                <c:pt idx="192">
                  <c:v>1.8580000000000001</c:v>
                </c:pt>
                <c:pt idx="193">
                  <c:v>1.8620000000000001</c:v>
                </c:pt>
                <c:pt idx="194">
                  <c:v>1.88</c:v>
                </c:pt>
                <c:pt idx="195">
                  <c:v>1.923</c:v>
                </c:pt>
                <c:pt idx="196">
                  <c:v>1.901</c:v>
                </c:pt>
                <c:pt idx="197">
                  <c:v>1.8540000000000001</c:v>
                </c:pt>
                <c:pt idx="198">
                  <c:v>1.8129999999999999</c:v>
                </c:pt>
                <c:pt idx="199">
                  <c:v>1.835</c:v>
                </c:pt>
                <c:pt idx="200">
                  <c:v>1.7649999999999999</c:v>
                </c:pt>
                <c:pt idx="201">
                  <c:v>1.7569999999999999</c:v>
                </c:pt>
                <c:pt idx="202">
                  <c:v>1.77</c:v>
                </c:pt>
                <c:pt idx="203">
                  <c:v>1.746</c:v>
                </c:pt>
                <c:pt idx="204">
                  <c:v>1.7350000000000001</c:v>
                </c:pt>
                <c:pt idx="205">
                  <c:v>1.7669999999999999</c:v>
                </c:pt>
                <c:pt idx="206">
                  <c:v>1.7669999999999999</c:v>
                </c:pt>
                <c:pt idx="207">
                  <c:v>1.7549999999999999</c:v>
                </c:pt>
                <c:pt idx="208">
                  <c:v>1.7430000000000001</c:v>
                </c:pt>
                <c:pt idx="209">
                  <c:v>1.7689999999999999</c:v>
                </c:pt>
                <c:pt idx="210">
                  <c:v>1.77</c:v>
                </c:pt>
                <c:pt idx="211">
                  <c:v>1.7589999999999999</c:v>
                </c:pt>
                <c:pt idx="212">
                  <c:v>1.756</c:v>
                </c:pt>
                <c:pt idx="213">
                  <c:v>1.7390000000000001</c:v>
                </c:pt>
                <c:pt idx="214">
                  <c:v>1.7649999999999999</c:v>
                </c:pt>
                <c:pt idx="215">
                  <c:v>1.746</c:v>
                </c:pt>
                <c:pt idx="216">
                  <c:v>1.784</c:v>
                </c:pt>
                <c:pt idx="217">
                  <c:v>1.8420000000000001</c:v>
                </c:pt>
                <c:pt idx="218">
                  <c:v>1.8819999999999999</c:v>
                </c:pt>
                <c:pt idx="219">
                  <c:v>1.849</c:v>
                </c:pt>
                <c:pt idx="220">
                  <c:v>1.8460000000000001</c:v>
                </c:pt>
                <c:pt idx="221">
                  <c:v>1.849</c:v>
                </c:pt>
                <c:pt idx="222">
                  <c:v>1.833</c:v>
                </c:pt>
                <c:pt idx="223">
                  <c:v>1.87</c:v>
                </c:pt>
                <c:pt idx="224">
                  <c:v>1.8120000000000001</c:v>
                </c:pt>
                <c:pt idx="225">
                  <c:v>1.7909999999999999</c:v>
                </c:pt>
                <c:pt idx="226">
                  <c:v>1.7929999999999999</c:v>
                </c:pt>
                <c:pt idx="227">
                  <c:v>1.78</c:v>
                </c:pt>
                <c:pt idx="228">
                  <c:v>1.7689999999999999</c:v>
                </c:pt>
                <c:pt idx="229">
                  <c:v>1.7509999999999999</c:v>
                </c:pt>
                <c:pt idx="230">
                  <c:v>1.752</c:v>
                </c:pt>
                <c:pt idx="231">
                  <c:v>1.746</c:v>
                </c:pt>
                <c:pt idx="232">
                  <c:v>1.7090000000000001</c:v>
                </c:pt>
                <c:pt idx="233">
                  <c:v>1.6830000000000001</c:v>
                </c:pt>
                <c:pt idx="234">
                  <c:v>1.6779999999999999</c:v>
                </c:pt>
                <c:pt idx="235">
                  <c:v>1.6559999999999999</c:v>
                </c:pt>
                <c:pt idx="236">
                  <c:v>1.6679999999999999</c:v>
                </c:pt>
                <c:pt idx="237">
                  <c:v>1.6539999999999999</c:v>
                </c:pt>
                <c:pt idx="238">
                  <c:v>1.6639999999999999</c:v>
                </c:pt>
                <c:pt idx="239">
                  <c:v>1.6759999999999999</c:v>
                </c:pt>
                <c:pt idx="240">
                  <c:v>1.68</c:v>
                </c:pt>
                <c:pt idx="241">
                  <c:v>1.7170000000000001</c:v>
                </c:pt>
                <c:pt idx="242">
                  <c:v>1.7410000000000001</c:v>
                </c:pt>
                <c:pt idx="243">
                  <c:v>1.7350000000000001</c:v>
                </c:pt>
                <c:pt idx="244">
                  <c:v>1.734</c:v>
                </c:pt>
                <c:pt idx="245">
                  <c:v>1.73</c:v>
                </c:pt>
                <c:pt idx="246">
                  <c:v>1.7050000000000001</c:v>
                </c:pt>
                <c:pt idx="247">
                  <c:v>1.6839999999999999</c:v>
                </c:pt>
                <c:pt idx="248">
                  <c:v>1.679</c:v>
                </c:pt>
                <c:pt idx="249">
                  <c:v>1.671</c:v>
                </c:pt>
                <c:pt idx="250">
                  <c:v>1.704</c:v>
                </c:pt>
                <c:pt idx="251">
                  <c:v>1.667</c:v>
                </c:pt>
                <c:pt idx="252">
                  <c:v>1.647</c:v>
                </c:pt>
                <c:pt idx="253">
                  <c:v>1.5820000000000001</c:v>
                </c:pt>
                <c:pt idx="254">
                  <c:v>1.55</c:v>
                </c:pt>
                <c:pt idx="255">
                  <c:v>1.58</c:v>
                </c:pt>
                <c:pt idx="256">
                  <c:v>1.611</c:v>
                </c:pt>
                <c:pt idx="257">
                  <c:v>1.595</c:v>
                </c:pt>
                <c:pt idx="258">
                  <c:v>1.6120000000000001</c:v>
                </c:pt>
                <c:pt idx="259">
                  <c:v>1.633</c:v>
                </c:pt>
                <c:pt idx="260">
                  <c:v>1.6180000000000001</c:v>
                </c:pt>
                <c:pt idx="261">
                  <c:v>1.653</c:v>
                </c:pt>
                <c:pt idx="262">
                  <c:v>1.6439999999999999</c:v>
                </c:pt>
                <c:pt idx="263">
                  <c:v>1.6160000000000001</c:v>
                </c:pt>
                <c:pt idx="264">
                  <c:v>1.6160000000000001</c:v>
                </c:pt>
                <c:pt idx="265">
                  <c:v>1.611</c:v>
                </c:pt>
                <c:pt idx="266">
                  <c:v>1.569</c:v>
                </c:pt>
                <c:pt idx="267">
                  <c:v>1.569</c:v>
                </c:pt>
                <c:pt idx="268">
                  <c:v>1.643</c:v>
                </c:pt>
                <c:pt idx="269">
                  <c:v>1.671</c:v>
                </c:pt>
                <c:pt idx="270">
                  <c:v>1.742</c:v>
                </c:pt>
                <c:pt idx="271">
                  <c:v>1.74</c:v>
                </c:pt>
                <c:pt idx="272">
                  <c:v>1.7090000000000001</c:v>
                </c:pt>
                <c:pt idx="273">
                  <c:v>1.6919999999999999</c:v>
                </c:pt>
                <c:pt idx="274">
                  <c:v>1.7</c:v>
                </c:pt>
                <c:pt idx="275">
                  <c:v>1.778</c:v>
                </c:pt>
                <c:pt idx="276">
                  <c:v>1.7769999999999999</c:v>
                </c:pt>
                <c:pt idx="277">
                  <c:v>1.7729999999999999</c:v>
                </c:pt>
                <c:pt idx="278">
                  <c:v>1.744</c:v>
                </c:pt>
                <c:pt idx="279">
                  <c:v>1.7629999999999999</c:v>
                </c:pt>
                <c:pt idx="280">
                  <c:v>1.7849999999999999</c:v>
                </c:pt>
                <c:pt idx="281">
                  <c:v>1.772</c:v>
                </c:pt>
                <c:pt idx="282">
                  <c:v>1.7689999999999999</c:v>
                </c:pt>
                <c:pt idx="283">
                  <c:v>1.756</c:v>
                </c:pt>
                <c:pt idx="284">
                  <c:v>1.7010000000000001</c:v>
                </c:pt>
                <c:pt idx="285">
                  <c:v>1.778</c:v>
                </c:pt>
                <c:pt idx="286">
                  <c:v>1.8520000000000001</c:v>
                </c:pt>
                <c:pt idx="287">
                  <c:v>1.8720000000000001</c:v>
                </c:pt>
                <c:pt idx="288">
                  <c:v>1.905</c:v>
                </c:pt>
                <c:pt idx="289">
                  <c:v>1.891</c:v>
                </c:pt>
                <c:pt idx="290">
                  <c:v>1.92</c:v>
                </c:pt>
                <c:pt idx="291">
                  <c:v>1.923</c:v>
                </c:pt>
                <c:pt idx="292">
                  <c:v>1.8680000000000001</c:v>
                </c:pt>
                <c:pt idx="293">
                  <c:v>1.8759999999999999</c:v>
                </c:pt>
                <c:pt idx="294">
                  <c:v>1.893</c:v>
                </c:pt>
                <c:pt idx="295">
                  <c:v>1.841</c:v>
                </c:pt>
                <c:pt idx="296">
                  <c:v>1.859</c:v>
                </c:pt>
                <c:pt idx="297">
                  <c:v>1.849</c:v>
                </c:pt>
                <c:pt idx="298">
                  <c:v>1.9059999999999999</c:v>
                </c:pt>
                <c:pt idx="299">
                  <c:v>1.909</c:v>
                </c:pt>
                <c:pt idx="300">
                  <c:v>1.871</c:v>
                </c:pt>
                <c:pt idx="301">
                  <c:v>1.8779999999999999</c:v>
                </c:pt>
                <c:pt idx="302">
                  <c:v>1.879</c:v>
                </c:pt>
                <c:pt idx="303">
                  <c:v>1.903</c:v>
                </c:pt>
                <c:pt idx="304">
                  <c:v>1.885</c:v>
                </c:pt>
                <c:pt idx="305">
                  <c:v>1.867</c:v>
                </c:pt>
                <c:pt idx="306">
                  <c:v>1.83</c:v>
                </c:pt>
                <c:pt idx="307">
                  <c:v>1.788</c:v>
                </c:pt>
                <c:pt idx="308">
                  <c:v>1.768</c:v>
                </c:pt>
                <c:pt idx="309">
                  <c:v>1.7689999999999999</c:v>
                </c:pt>
                <c:pt idx="310">
                  <c:v>1.7210000000000001</c:v>
                </c:pt>
                <c:pt idx="311">
                  <c:v>1.71</c:v>
                </c:pt>
                <c:pt idx="312">
                  <c:v>1.74</c:v>
                </c:pt>
                <c:pt idx="313">
                  <c:v>1.748</c:v>
                </c:pt>
                <c:pt idx="314">
                  <c:v>1.74</c:v>
                </c:pt>
                <c:pt idx="315">
                  <c:v>1.764</c:v>
                </c:pt>
                <c:pt idx="316">
                  <c:v>1.7709999999999999</c:v>
                </c:pt>
                <c:pt idx="317">
                  <c:v>1.762</c:v>
                </c:pt>
                <c:pt idx="318">
                  <c:v>1.746</c:v>
                </c:pt>
                <c:pt idx="319">
                  <c:v>1.7629999999999999</c:v>
                </c:pt>
                <c:pt idx="320">
                  <c:v>1.748</c:v>
                </c:pt>
                <c:pt idx="321">
                  <c:v>1.6990000000000001</c:v>
                </c:pt>
                <c:pt idx="322">
                  <c:v>1.6830000000000001</c:v>
                </c:pt>
                <c:pt idx="323">
                  <c:v>1.6879999999999999</c:v>
                </c:pt>
                <c:pt idx="324">
                  <c:v>1.6970000000000001</c:v>
                </c:pt>
                <c:pt idx="325">
                  <c:v>1.6719999999999999</c:v>
                </c:pt>
                <c:pt idx="326">
                  <c:v>1.6879999999999999</c:v>
                </c:pt>
                <c:pt idx="327">
                  <c:v>1.667</c:v>
                </c:pt>
                <c:pt idx="328">
                  <c:v>1.653</c:v>
                </c:pt>
                <c:pt idx="329">
                  <c:v>1.667</c:v>
                </c:pt>
                <c:pt idx="330">
                  <c:v>1.6679999999999999</c:v>
                </c:pt>
                <c:pt idx="331">
                  <c:v>1.6559999999999999</c:v>
                </c:pt>
                <c:pt idx="332">
                  <c:v>1.64</c:v>
                </c:pt>
                <c:pt idx="333">
                  <c:v>1.5940000000000001</c:v>
                </c:pt>
                <c:pt idx="334">
                  <c:v>1.5629999999999999</c:v>
                </c:pt>
                <c:pt idx="335">
                  <c:v>1.617</c:v>
                </c:pt>
                <c:pt idx="336">
                  <c:v>1.627</c:v>
                </c:pt>
                <c:pt idx="337">
                  <c:v>1.6359999999999999</c:v>
                </c:pt>
                <c:pt idx="338">
                  <c:v>1.6080000000000001</c:v>
                </c:pt>
                <c:pt idx="339">
                  <c:v>1.587</c:v>
                </c:pt>
                <c:pt idx="340">
                  <c:v>1.57</c:v>
                </c:pt>
                <c:pt idx="341">
                  <c:v>1.6</c:v>
                </c:pt>
                <c:pt idx="342">
                  <c:v>1.5509999999999999</c:v>
                </c:pt>
                <c:pt idx="343">
                  <c:v>1.5549999999999999</c:v>
                </c:pt>
                <c:pt idx="344">
                  <c:v>1.5649999999999999</c:v>
                </c:pt>
                <c:pt idx="345">
                  <c:v>1.4870000000000001</c:v>
                </c:pt>
                <c:pt idx="346">
                  <c:v>1.5269999999999999</c:v>
                </c:pt>
                <c:pt idx="347">
                  <c:v>1.514</c:v>
                </c:pt>
                <c:pt idx="348">
                  <c:v>1.496</c:v>
                </c:pt>
                <c:pt idx="349">
                  <c:v>1.4750000000000001</c:v>
                </c:pt>
                <c:pt idx="350">
                  <c:v>1.4670000000000001</c:v>
                </c:pt>
                <c:pt idx="351">
                  <c:v>1.4730000000000001</c:v>
                </c:pt>
                <c:pt idx="352">
                  <c:v>1.472</c:v>
                </c:pt>
                <c:pt idx="353">
                  <c:v>1.532</c:v>
                </c:pt>
                <c:pt idx="354">
                  <c:v>1.5609999999999999</c:v>
                </c:pt>
                <c:pt idx="355">
                  <c:v>1.5780000000000001</c:v>
                </c:pt>
                <c:pt idx="356">
                  <c:v>1.544</c:v>
                </c:pt>
                <c:pt idx="357">
                  <c:v>1.6060000000000001</c:v>
                </c:pt>
                <c:pt idx="358">
                  <c:v>1.617</c:v>
                </c:pt>
                <c:pt idx="359">
                  <c:v>1.6160000000000001</c:v>
                </c:pt>
                <c:pt idx="360">
                  <c:v>1.619</c:v>
                </c:pt>
                <c:pt idx="361">
                  <c:v>1.6180000000000001</c:v>
                </c:pt>
                <c:pt idx="362">
                  <c:v>1.6080000000000001</c:v>
                </c:pt>
                <c:pt idx="363">
                  <c:v>1.6279999999999999</c:v>
                </c:pt>
                <c:pt idx="364">
                  <c:v>1.6379999999999999</c:v>
                </c:pt>
                <c:pt idx="365">
                  <c:v>1.6259999999999999</c:v>
                </c:pt>
                <c:pt idx="366">
                  <c:v>1.6850000000000001</c:v>
                </c:pt>
                <c:pt idx="367">
                  <c:v>1.6850000000000001</c:v>
                </c:pt>
                <c:pt idx="368">
                  <c:v>1.6859999999999999</c:v>
                </c:pt>
                <c:pt idx="369">
                  <c:v>1.736</c:v>
                </c:pt>
                <c:pt idx="370">
                  <c:v>1.742</c:v>
                </c:pt>
                <c:pt idx="371">
                  <c:v>1.716</c:v>
                </c:pt>
                <c:pt idx="372">
                  <c:v>1.7390000000000001</c:v>
                </c:pt>
                <c:pt idx="373">
                  <c:v>1.77</c:v>
                </c:pt>
                <c:pt idx="374">
                  <c:v>1.7789999999999999</c:v>
                </c:pt>
                <c:pt idx="375">
                  <c:v>1.7549999999999999</c:v>
                </c:pt>
                <c:pt idx="376">
                  <c:v>1.774</c:v>
                </c:pt>
                <c:pt idx="377">
                  <c:v>1.788</c:v>
                </c:pt>
                <c:pt idx="378">
                  <c:v>1.8879999999999999</c:v>
                </c:pt>
                <c:pt idx="379">
                  <c:v>1.8839999999999999</c:v>
                </c:pt>
                <c:pt idx="380">
                  <c:v>1.847</c:v>
                </c:pt>
                <c:pt idx="381">
                  <c:v>1.8080000000000001</c:v>
                </c:pt>
                <c:pt idx="382">
                  <c:v>1.8069999999999999</c:v>
                </c:pt>
                <c:pt idx="383">
                  <c:v>1.81</c:v>
                </c:pt>
                <c:pt idx="384">
                  <c:v>1.8240000000000001</c:v>
                </c:pt>
                <c:pt idx="385">
                  <c:v>1.93</c:v>
                </c:pt>
                <c:pt idx="386">
                  <c:v>1.974</c:v>
                </c:pt>
                <c:pt idx="387">
                  <c:v>2.1070000000000002</c:v>
                </c:pt>
                <c:pt idx="388">
                  <c:v>2.052</c:v>
                </c:pt>
                <c:pt idx="389">
                  <c:v>2.0350000000000001</c:v>
                </c:pt>
                <c:pt idx="390">
                  <c:v>2.0379999999999998</c:v>
                </c:pt>
                <c:pt idx="391">
                  <c:v>1.976</c:v>
                </c:pt>
                <c:pt idx="392">
                  <c:v>2.0390000000000001</c:v>
                </c:pt>
                <c:pt idx="393">
                  <c:v>1.9850000000000001</c:v>
                </c:pt>
                <c:pt idx="394">
                  <c:v>1.952</c:v>
                </c:pt>
                <c:pt idx="395">
                  <c:v>1.9850000000000001</c:v>
                </c:pt>
                <c:pt idx="396">
                  <c:v>1.966</c:v>
                </c:pt>
                <c:pt idx="397">
                  <c:v>2.0049999999999999</c:v>
                </c:pt>
                <c:pt idx="398">
                  <c:v>1.9790000000000001</c:v>
                </c:pt>
                <c:pt idx="399">
                  <c:v>1.9379999999999999</c:v>
                </c:pt>
                <c:pt idx="400">
                  <c:v>1.9239999999999999</c:v>
                </c:pt>
                <c:pt idx="401">
                  <c:v>1.899</c:v>
                </c:pt>
                <c:pt idx="402">
                  <c:v>1.907</c:v>
                </c:pt>
                <c:pt idx="403">
                  <c:v>1.891</c:v>
                </c:pt>
                <c:pt idx="404">
                  <c:v>1.905</c:v>
                </c:pt>
                <c:pt idx="405">
                  <c:v>1.857</c:v>
                </c:pt>
                <c:pt idx="406">
                  <c:v>1.8460000000000001</c:v>
                </c:pt>
                <c:pt idx="407">
                  <c:v>1.8640000000000001</c:v>
                </c:pt>
                <c:pt idx="408">
                  <c:v>1.8660000000000001</c:v>
                </c:pt>
                <c:pt idx="409">
                  <c:v>1.92</c:v>
                </c:pt>
                <c:pt idx="410">
                  <c:v>1.9710000000000001</c:v>
                </c:pt>
                <c:pt idx="411">
                  <c:v>1.9870000000000001</c:v>
                </c:pt>
                <c:pt idx="412">
                  <c:v>2.0049999999999999</c:v>
                </c:pt>
                <c:pt idx="413">
                  <c:v>2.0009999999999999</c:v>
                </c:pt>
                <c:pt idx="414">
                  <c:v>2.0139999999999998</c:v>
                </c:pt>
                <c:pt idx="415">
                  <c:v>1.948</c:v>
                </c:pt>
                <c:pt idx="416">
                  <c:v>2.0369999999999999</c:v>
                </c:pt>
                <c:pt idx="417">
                  <c:v>1.986</c:v>
                </c:pt>
                <c:pt idx="418">
                  <c:v>2.0329999999999999</c:v>
                </c:pt>
                <c:pt idx="419">
                  <c:v>2.02</c:v>
                </c:pt>
                <c:pt idx="420">
                  <c:v>2.0099999999999998</c:v>
                </c:pt>
                <c:pt idx="421">
                  <c:v>2.0219999999999998</c:v>
                </c:pt>
                <c:pt idx="422">
                  <c:v>2.036</c:v>
                </c:pt>
                <c:pt idx="423">
                  <c:v>2.0640000000000001</c:v>
                </c:pt>
                <c:pt idx="424">
                  <c:v>2.1190000000000002</c:v>
                </c:pt>
                <c:pt idx="425">
                  <c:v>2.1259999999999999</c:v>
                </c:pt>
                <c:pt idx="426">
                  <c:v>2.1800000000000002</c:v>
                </c:pt>
                <c:pt idx="427">
                  <c:v>2.1859999999999999</c:v>
                </c:pt>
                <c:pt idx="428">
                  <c:v>2.169</c:v>
                </c:pt>
                <c:pt idx="429">
                  <c:v>2.165</c:v>
                </c:pt>
                <c:pt idx="430">
                  <c:v>2.2349999999999999</c:v>
                </c:pt>
                <c:pt idx="431">
                  <c:v>2.2440000000000002</c:v>
                </c:pt>
                <c:pt idx="432">
                  <c:v>2.2349999999999999</c:v>
                </c:pt>
                <c:pt idx="433">
                  <c:v>2.1829999999999998</c:v>
                </c:pt>
                <c:pt idx="434">
                  <c:v>2.1480000000000001</c:v>
                </c:pt>
                <c:pt idx="435">
                  <c:v>2.1739999999999999</c:v>
                </c:pt>
                <c:pt idx="436">
                  <c:v>2.1539999999999999</c:v>
                </c:pt>
                <c:pt idx="437">
                  <c:v>2.2309999999999999</c:v>
                </c:pt>
                <c:pt idx="438">
                  <c:v>2.21</c:v>
                </c:pt>
                <c:pt idx="439">
                  <c:v>2.2400000000000002</c:v>
                </c:pt>
                <c:pt idx="440">
                  <c:v>2.2799999999999998</c:v>
                </c:pt>
                <c:pt idx="441">
                  <c:v>2.323</c:v>
                </c:pt>
                <c:pt idx="442">
                  <c:v>2.2789999999999999</c:v>
                </c:pt>
                <c:pt idx="443">
                  <c:v>2.31</c:v>
                </c:pt>
                <c:pt idx="444">
                  <c:v>2.3319999999999999</c:v>
                </c:pt>
                <c:pt idx="445">
                  <c:v>2.286</c:v>
                </c:pt>
                <c:pt idx="446">
                  <c:v>2.2650000000000001</c:v>
                </c:pt>
                <c:pt idx="447">
                  <c:v>2.198</c:v>
                </c:pt>
                <c:pt idx="448">
                  <c:v>2.2120000000000002</c:v>
                </c:pt>
                <c:pt idx="449">
                  <c:v>2.2410000000000001</c:v>
                </c:pt>
                <c:pt idx="450">
                  <c:v>2.1819999999999999</c:v>
                </c:pt>
                <c:pt idx="451">
                  <c:v>2.2040000000000002</c:v>
                </c:pt>
                <c:pt idx="452">
                  <c:v>2.2320000000000002</c:v>
                </c:pt>
                <c:pt idx="453">
                  <c:v>2.1659999999999999</c:v>
                </c:pt>
                <c:pt idx="454">
                  <c:v>2.129</c:v>
                </c:pt>
                <c:pt idx="455">
                  <c:v>2.113</c:v>
                </c:pt>
                <c:pt idx="456">
                  <c:v>2.1150000000000002</c:v>
                </c:pt>
                <c:pt idx="457">
                  <c:v>2.0680000000000001</c:v>
                </c:pt>
                <c:pt idx="458">
                  <c:v>2.0880000000000001</c:v>
                </c:pt>
                <c:pt idx="459">
                  <c:v>2.0880000000000001</c:v>
                </c:pt>
                <c:pt idx="460">
                  <c:v>2.1429999999999998</c:v>
                </c:pt>
                <c:pt idx="461">
                  <c:v>2.1360000000000001</c:v>
                </c:pt>
                <c:pt idx="462">
                  <c:v>2.1419999999999999</c:v>
                </c:pt>
                <c:pt idx="463">
                  <c:v>2.141</c:v>
                </c:pt>
                <c:pt idx="464">
                  <c:v>2.1120000000000001</c:v>
                </c:pt>
                <c:pt idx="465">
                  <c:v>2.1579999999999999</c:v>
                </c:pt>
                <c:pt idx="466">
                  <c:v>2.1789999999999998</c:v>
                </c:pt>
                <c:pt idx="467">
                  <c:v>2.1619999999999999</c:v>
                </c:pt>
                <c:pt idx="468">
                  <c:v>2.1840000000000002</c:v>
                </c:pt>
                <c:pt idx="469">
                  <c:v>2.2000000000000002</c:v>
                </c:pt>
                <c:pt idx="470">
                  <c:v>2.1789999999999998</c:v>
                </c:pt>
                <c:pt idx="471">
                  <c:v>2.1280000000000001</c:v>
                </c:pt>
                <c:pt idx="472">
                  <c:v>2.1280000000000001</c:v>
                </c:pt>
                <c:pt idx="473">
                  <c:v>2.1259999999999999</c:v>
                </c:pt>
                <c:pt idx="474">
                  <c:v>2.056</c:v>
                </c:pt>
                <c:pt idx="475">
                  <c:v>2.056</c:v>
                </c:pt>
                <c:pt idx="476">
                  <c:v>2.0590000000000002</c:v>
                </c:pt>
                <c:pt idx="477">
                  <c:v>2.056</c:v>
                </c:pt>
                <c:pt idx="478">
                  <c:v>2.0379999999999998</c:v>
                </c:pt>
                <c:pt idx="479">
                  <c:v>2.0070000000000001</c:v>
                </c:pt>
                <c:pt idx="480">
                  <c:v>2.0070000000000001</c:v>
                </c:pt>
                <c:pt idx="481">
                  <c:v>1.962</c:v>
                </c:pt>
                <c:pt idx="482">
                  <c:v>1.978</c:v>
                </c:pt>
                <c:pt idx="483">
                  <c:v>1.9930000000000001</c:v>
                </c:pt>
                <c:pt idx="484">
                  <c:v>2.016</c:v>
                </c:pt>
                <c:pt idx="485">
                  <c:v>2.0350000000000001</c:v>
                </c:pt>
                <c:pt idx="486">
                  <c:v>1.986</c:v>
                </c:pt>
                <c:pt idx="487">
                  <c:v>2.0259999999999998</c:v>
                </c:pt>
                <c:pt idx="488">
                  <c:v>2.0750000000000002</c:v>
                </c:pt>
                <c:pt idx="489">
                  <c:v>2.0659999999999998</c:v>
                </c:pt>
                <c:pt idx="490">
                  <c:v>2.0019999999999998</c:v>
                </c:pt>
                <c:pt idx="491">
                  <c:v>1.9850000000000001</c:v>
                </c:pt>
                <c:pt idx="492">
                  <c:v>1.994</c:v>
                </c:pt>
                <c:pt idx="493">
                  <c:v>1.9910000000000001</c:v>
                </c:pt>
                <c:pt idx="494">
                  <c:v>2.0230000000000001</c:v>
                </c:pt>
                <c:pt idx="495">
                  <c:v>2.0259999999999998</c:v>
                </c:pt>
                <c:pt idx="496">
                  <c:v>2.02</c:v>
                </c:pt>
                <c:pt idx="497">
                  <c:v>1.9830000000000001</c:v>
                </c:pt>
                <c:pt idx="498">
                  <c:v>1.9690000000000001</c:v>
                </c:pt>
                <c:pt idx="499">
                  <c:v>1.956</c:v>
                </c:pt>
                <c:pt idx="500">
                  <c:v>1.982</c:v>
                </c:pt>
                <c:pt idx="501">
                  <c:v>1.9810000000000001</c:v>
                </c:pt>
                <c:pt idx="502">
                  <c:v>1.9970000000000001</c:v>
                </c:pt>
                <c:pt idx="503">
                  <c:v>2.0070000000000001</c:v>
                </c:pt>
                <c:pt idx="504">
                  <c:v>2.0030000000000001</c:v>
                </c:pt>
                <c:pt idx="505">
                  <c:v>2.0470000000000002</c:v>
                </c:pt>
                <c:pt idx="506">
                  <c:v>2.0859999999999999</c:v>
                </c:pt>
                <c:pt idx="507">
                  <c:v>2.0859999999999999</c:v>
                </c:pt>
                <c:pt idx="508">
                  <c:v>2.0790000000000002</c:v>
                </c:pt>
                <c:pt idx="509">
                  <c:v>2.0609999999999999</c:v>
                </c:pt>
                <c:pt idx="510">
                  <c:v>2.06</c:v>
                </c:pt>
                <c:pt idx="511">
                  <c:v>2.0630000000000002</c:v>
                </c:pt>
                <c:pt idx="512">
                  <c:v>2.0459999999999998</c:v>
                </c:pt>
                <c:pt idx="513">
                  <c:v>2.0449999999999999</c:v>
                </c:pt>
                <c:pt idx="514">
                  <c:v>2.0409999999999999</c:v>
                </c:pt>
                <c:pt idx="515">
                  <c:v>2.0830000000000002</c:v>
                </c:pt>
                <c:pt idx="516">
                  <c:v>2.1059999999999999</c:v>
                </c:pt>
                <c:pt idx="517">
                  <c:v>2.1059999999999999</c:v>
                </c:pt>
                <c:pt idx="518">
                  <c:v>2.16</c:v>
                </c:pt>
                <c:pt idx="519">
                  <c:v>2.1819999999999999</c:v>
                </c:pt>
                <c:pt idx="520">
                  <c:v>2.1819999999999999</c:v>
                </c:pt>
                <c:pt idx="521">
                  <c:v>2.1760000000000002</c:v>
                </c:pt>
                <c:pt idx="522">
                  <c:v>2.141</c:v>
                </c:pt>
                <c:pt idx="523">
                  <c:v>2.1259999999999999</c:v>
                </c:pt>
                <c:pt idx="524">
                  <c:v>2.1379999999999999</c:v>
                </c:pt>
                <c:pt idx="525">
                  <c:v>2.177</c:v>
                </c:pt>
                <c:pt idx="526">
                  <c:v>2.1640000000000001</c:v>
                </c:pt>
                <c:pt idx="527">
                  <c:v>2.1080000000000001</c:v>
                </c:pt>
                <c:pt idx="528">
                  <c:v>2.089</c:v>
                </c:pt>
                <c:pt idx="529">
                  <c:v>2.1</c:v>
                </c:pt>
                <c:pt idx="530">
                  <c:v>2.105</c:v>
                </c:pt>
                <c:pt idx="531">
                  <c:v>2.0579999999999998</c:v>
                </c:pt>
                <c:pt idx="532">
                  <c:v>2.0350000000000001</c:v>
                </c:pt>
                <c:pt idx="533">
                  <c:v>2.0329999999999999</c:v>
                </c:pt>
                <c:pt idx="534">
                  <c:v>2.0259999999999998</c:v>
                </c:pt>
                <c:pt idx="535">
                  <c:v>2.0350000000000001</c:v>
                </c:pt>
                <c:pt idx="536">
                  <c:v>1.9750000000000001</c:v>
                </c:pt>
                <c:pt idx="537">
                  <c:v>1.972</c:v>
                </c:pt>
                <c:pt idx="538">
                  <c:v>1.99</c:v>
                </c:pt>
                <c:pt idx="539">
                  <c:v>1.9850000000000001</c:v>
                </c:pt>
                <c:pt idx="540">
                  <c:v>1.9319999999999999</c:v>
                </c:pt>
                <c:pt idx="541">
                  <c:v>1.91</c:v>
                </c:pt>
                <c:pt idx="542">
                  <c:v>1.9039999999999999</c:v>
                </c:pt>
                <c:pt idx="543">
                  <c:v>1.8759999999999999</c:v>
                </c:pt>
                <c:pt idx="544">
                  <c:v>1.863</c:v>
                </c:pt>
                <c:pt idx="545">
                  <c:v>1.891</c:v>
                </c:pt>
                <c:pt idx="546">
                  <c:v>1.8979999999999999</c:v>
                </c:pt>
                <c:pt idx="547">
                  <c:v>1.8879999999999999</c:v>
                </c:pt>
                <c:pt idx="548">
                  <c:v>1.911</c:v>
                </c:pt>
                <c:pt idx="549">
                  <c:v>1.911</c:v>
                </c:pt>
                <c:pt idx="550">
                  <c:v>1.907</c:v>
                </c:pt>
                <c:pt idx="551">
                  <c:v>1.8919999999999999</c:v>
                </c:pt>
                <c:pt idx="552">
                  <c:v>1.909</c:v>
                </c:pt>
                <c:pt idx="553">
                  <c:v>1.88</c:v>
                </c:pt>
                <c:pt idx="554">
                  <c:v>1.875</c:v>
                </c:pt>
                <c:pt idx="555">
                  <c:v>1.875</c:v>
                </c:pt>
                <c:pt idx="556">
                  <c:v>1.907</c:v>
                </c:pt>
                <c:pt idx="557">
                  <c:v>1.909</c:v>
                </c:pt>
                <c:pt idx="558">
                  <c:v>1.9159999999999999</c:v>
                </c:pt>
                <c:pt idx="559">
                  <c:v>1.8819999999999999</c:v>
                </c:pt>
                <c:pt idx="560">
                  <c:v>1.8029999999999999</c:v>
                </c:pt>
                <c:pt idx="561">
                  <c:v>1.8149999999999999</c:v>
                </c:pt>
                <c:pt idx="562">
                  <c:v>1.8160000000000001</c:v>
                </c:pt>
                <c:pt idx="563">
                  <c:v>1.8280000000000001</c:v>
                </c:pt>
                <c:pt idx="564">
                  <c:v>1.855</c:v>
                </c:pt>
                <c:pt idx="565">
                  <c:v>1.857</c:v>
                </c:pt>
                <c:pt idx="566">
                  <c:v>1.8720000000000001</c:v>
                </c:pt>
                <c:pt idx="567">
                  <c:v>1.879</c:v>
                </c:pt>
                <c:pt idx="568">
                  <c:v>1.865</c:v>
                </c:pt>
                <c:pt idx="569">
                  <c:v>1.849</c:v>
                </c:pt>
                <c:pt idx="570">
                  <c:v>1.833</c:v>
                </c:pt>
                <c:pt idx="571">
                  <c:v>1.784</c:v>
                </c:pt>
                <c:pt idx="572">
                  <c:v>1.8049999999999999</c:v>
                </c:pt>
                <c:pt idx="573">
                  <c:v>1.8089999999999999</c:v>
                </c:pt>
                <c:pt idx="574">
                  <c:v>1.8220000000000001</c:v>
                </c:pt>
                <c:pt idx="575">
                  <c:v>1.889</c:v>
                </c:pt>
                <c:pt idx="576">
                  <c:v>1.88</c:v>
                </c:pt>
                <c:pt idx="577">
                  <c:v>1.877</c:v>
                </c:pt>
                <c:pt idx="578">
                  <c:v>1.8149999999999999</c:v>
                </c:pt>
                <c:pt idx="579">
                  <c:v>1.7929999999999999</c:v>
                </c:pt>
                <c:pt idx="580">
                  <c:v>1.7729999999999999</c:v>
                </c:pt>
                <c:pt idx="581">
                  <c:v>1.7629999999999999</c:v>
                </c:pt>
                <c:pt idx="582">
                  <c:v>1.778</c:v>
                </c:pt>
                <c:pt idx="583">
                  <c:v>1.798</c:v>
                </c:pt>
                <c:pt idx="584">
                  <c:v>1.8120000000000001</c:v>
                </c:pt>
                <c:pt idx="585">
                  <c:v>1.837</c:v>
                </c:pt>
                <c:pt idx="586">
                  <c:v>1.8220000000000001</c:v>
                </c:pt>
                <c:pt idx="587">
                  <c:v>1.764</c:v>
                </c:pt>
                <c:pt idx="588">
                  <c:v>1.758</c:v>
                </c:pt>
                <c:pt idx="589">
                  <c:v>1.79</c:v>
                </c:pt>
                <c:pt idx="590">
                  <c:v>1.7649999999999999</c:v>
                </c:pt>
                <c:pt idx="591">
                  <c:v>1.7569999999999999</c:v>
                </c:pt>
                <c:pt idx="592">
                  <c:v>1.7330000000000001</c:v>
                </c:pt>
                <c:pt idx="593">
                  <c:v>1.7390000000000001</c:v>
                </c:pt>
                <c:pt idx="594">
                  <c:v>1.7250000000000001</c:v>
                </c:pt>
                <c:pt idx="595">
                  <c:v>1.7210000000000001</c:v>
                </c:pt>
                <c:pt idx="596">
                  <c:v>1.7210000000000001</c:v>
                </c:pt>
                <c:pt idx="597">
                  <c:v>1.7549999999999999</c:v>
                </c:pt>
                <c:pt idx="598">
                  <c:v>1.7629999999999999</c:v>
                </c:pt>
                <c:pt idx="599">
                  <c:v>1.772</c:v>
                </c:pt>
                <c:pt idx="600">
                  <c:v>1.744</c:v>
                </c:pt>
                <c:pt idx="601">
                  <c:v>1.7230000000000001</c:v>
                </c:pt>
                <c:pt idx="602">
                  <c:v>1.7569999999999999</c:v>
                </c:pt>
                <c:pt idx="603">
                  <c:v>1.734</c:v>
                </c:pt>
                <c:pt idx="604">
                  <c:v>1.71</c:v>
                </c:pt>
                <c:pt idx="605">
                  <c:v>1.694</c:v>
                </c:pt>
                <c:pt idx="606">
                  <c:v>1.7310000000000001</c:v>
                </c:pt>
                <c:pt idx="607">
                  <c:v>1.708</c:v>
                </c:pt>
                <c:pt idx="608">
                  <c:v>1.7250000000000001</c:v>
                </c:pt>
                <c:pt idx="609">
                  <c:v>1.6919999999999999</c:v>
                </c:pt>
                <c:pt idx="610">
                  <c:v>1.7110000000000001</c:v>
                </c:pt>
                <c:pt idx="611">
                  <c:v>1.694</c:v>
                </c:pt>
                <c:pt idx="612">
                  <c:v>1.6180000000000001</c:v>
                </c:pt>
                <c:pt idx="613">
                  <c:v>1.5820000000000001</c:v>
                </c:pt>
                <c:pt idx="614">
                  <c:v>1.56</c:v>
                </c:pt>
                <c:pt idx="615">
                  <c:v>1.57</c:v>
                </c:pt>
                <c:pt idx="616">
                  <c:v>1.5920000000000001</c:v>
                </c:pt>
                <c:pt idx="617">
                  <c:v>1.6060000000000001</c:v>
                </c:pt>
                <c:pt idx="618">
                  <c:v>1.6120000000000001</c:v>
                </c:pt>
                <c:pt idx="619">
                  <c:v>1.6040000000000001</c:v>
                </c:pt>
                <c:pt idx="620">
                  <c:v>1.6040000000000001</c:v>
                </c:pt>
                <c:pt idx="621">
                  <c:v>1.601</c:v>
                </c:pt>
                <c:pt idx="622">
                  <c:v>1.5620000000000001</c:v>
                </c:pt>
                <c:pt idx="623">
                  <c:v>1.53</c:v>
                </c:pt>
                <c:pt idx="624">
                  <c:v>1.5640000000000001</c:v>
                </c:pt>
                <c:pt idx="625">
                  <c:v>1.5429999999999999</c:v>
                </c:pt>
                <c:pt idx="626">
                  <c:v>1.5589999999999999</c:v>
                </c:pt>
                <c:pt idx="627">
                  <c:v>1.5980000000000001</c:v>
                </c:pt>
                <c:pt idx="628">
                  <c:v>1.619</c:v>
                </c:pt>
                <c:pt idx="629">
                  <c:v>1.5369999999999999</c:v>
                </c:pt>
                <c:pt idx="630">
                  <c:v>1.5249999999999999</c:v>
                </c:pt>
                <c:pt idx="631">
                  <c:v>1.544</c:v>
                </c:pt>
                <c:pt idx="632">
                  <c:v>1.593</c:v>
                </c:pt>
                <c:pt idx="633">
                  <c:v>1.585</c:v>
                </c:pt>
                <c:pt idx="634">
                  <c:v>1.5629999999999999</c:v>
                </c:pt>
                <c:pt idx="635">
                  <c:v>1.5449999999999999</c:v>
                </c:pt>
                <c:pt idx="636">
                  <c:v>1.552</c:v>
                </c:pt>
                <c:pt idx="637">
                  <c:v>1.5229999999999999</c:v>
                </c:pt>
                <c:pt idx="638">
                  <c:v>1.5229999999999999</c:v>
                </c:pt>
                <c:pt idx="639">
                  <c:v>1.51</c:v>
                </c:pt>
                <c:pt idx="640">
                  <c:v>1.5009999999999999</c:v>
                </c:pt>
                <c:pt idx="641">
                  <c:v>1.492</c:v>
                </c:pt>
                <c:pt idx="642">
                  <c:v>1.448</c:v>
                </c:pt>
                <c:pt idx="643">
                  <c:v>1.4490000000000001</c:v>
                </c:pt>
                <c:pt idx="644">
                  <c:v>1.4430000000000001</c:v>
                </c:pt>
                <c:pt idx="645">
                  <c:v>1.454</c:v>
                </c:pt>
                <c:pt idx="646">
                  <c:v>1.4390000000000001</c:v>
                </c:pt>
                <c:pt idx="647">
                  <c:v>1.5069999999999999</c:v>
                </c:pt>
                <c:pt idx="648">
                  <c:v>1.4730000000000001</c:v>
                </c:pt>
                <c:pt idx="649">
                  <c:v>1.4710000000000001</c:v>
                </c:pt>
                <c:pt idx="650">
                  <c:v>1.4510000000000001</c:v>
                </c:pt>
                <c:pt idx="651">
                  <c:v>1.43</c:v>
                </c:pt>
                <c:pt idx="652">
                  <c:v>1.405</c:v>
                </c:pt>
                <c:pt idx="653">
                  <c:v>1.4179999999999999</c:v>
                </c:pt>
                <c:pt idx="654">
                  <c:v>1.421</c:v>
                </c:pt>
                <c:pt idx="655">
                  <c:v>1.3959999999999999</c:v>
                </c:pt>
                <c:pt idx="656">
                  <c:v>1.4</c:v>
                </c:pt>
                <c:pt idx="657">
                  <c:v>1.371</c:v>
                </c:pt>
                <c:pt idx="658">
                  <c:v>1.36</c:v>
                </c:pt>
                <c:pt idx="659">
                  <c:v>1.3480000000000001</c:v>
                </c:pt>
                <c:pt idx="660">
                  <c:v>1.3560000000000001</c:v>
                </c:pt>
                <c:pt idx="661">
                  <c:v>1.3640000000000001</c:v>
                </c:pt>
                <c:pt idx="662">
                  <c:v>1.3759999999999999</c:v>
                </c:pt>
                <c:pt idx="663">
                  <c:v>1.381</c:v>
                </c:pt>
                <c:pt idx="664">
                  <c:v>1.3580000000000001</c:v>
                </c:pt>
                <c:pt idx="665">
                  <c:v>1.32</c:v>
                </c:pt>
                <c:pt idx="666">
                  <c:v>1.3220000000000001</c:v>
                </c:pt>
                <c:pt idx="667">
                  <c:v>1.36</c:v>
                </c:pt>
                <c:pt idx="668">
                  <c:v>1.3919999999999999</c:v>
                </c:pt>
                <c:pt idx="669">
                  <c:v>1.35</c:v>
                </c:pt>
                <c:pt idx="670">
                  <c:v>1.367</c:v>
                </c:pt>
                <c:pt idx="671">
                  <c:v>1.36</c:v>
                </c:pt>
                <c:pt idx="672">
                  <c:v>1.325</c:v>
                </c:pt>
                <c:pt idx="673">
                  <c:v>1.274</c:v>
                </c:pt>
                <c:pt idx="674">
                  <c:v>1.2969999999999999</c:v>
                </c:pt>
                <c:pt idx="675">
                  <c:v>1.306</c:v>
                </c:pt>
                <c:pt idx="676">
                  <c:v>1.3280000000000001</c:v>
                </c:pt>
                <c:pt idx="677">
                  <c:v>1.2529999999999999</c:v>
                </c:pt>
                <c:pt idx="678">
                  <c:v>1.246</c:v>
                </c:pt>
                <c:pt idx="679">
                  <c:v>1.238</c:v>
                </c:pt>
                <c:pt idx="680">
                  <c:v>1.234</c:v>
                </c:pt>
                <c:pt idx="681">
                  <c:v>1.2190000000000001</c:v>
                </c:pt>
                <c:pt idx="682">
                  <c:v>1.204</c:v>
                </c:pt>
                <c:pt idx="683">
                  <c:v>1.19</c:v>
                </c:pt>
                <c:pt idx="684">
                  <c:v>1.139</c:v>
                </c:pt>
                <c:pt idx="685">
                  <c:v>1.135</c:v>
                </c:pt>
                <c:pt idx="686">
                  <c:v>1.1060000000000001</c:v>
                </c:pt>
                <c:pt idx="687">
                  <c:v>1.099</c:v>
                </c:pt>
                <c:pt idx="688">
                  <c:v>1.095</c:v>
                </c:pt>
                <c:pt idx="689">
                  <c:v>1.075</c:v>
                </c:pt>
                <c:pt idx="690">
                  <c:v>1.111</c:v>
                </c:pt>
                <c:pt idx="691">
                  <c:v>1.153</c:v>
                </c:pt>
                <c:pt idx="692">
                  <c:v>1.1499999999999999</c:v>
                </c:pt>
                <c:pt idx="693">
                  <c:v>1.157</c:v>
                </c:pt>
                <c:pt idx="694">
                  <c:v>1.121</c:v>
                </c:pt>
                <c:pt idx="695">
                  <c:v>1.1910000000000001</c:v>
                </c:pt>
                <c:pt idx="696">
                  <c:v>1.2270000000000001</c:v>
                </c:pt>
                <c:pt idx="697">
                  <c:v>1.1879999999999999</c:v>
                </c:pt>
                <c:pt idx="698">
                  <c:v>1.2250000000000001</c:v>
                </c:pt>
                <c:pt idx="699">
                  <c:v>1.242</c:v>
                </c:pt>
                <c:pt idx="700">
                  <c:v>1.204</c:v>
                </c:pt>
                <c:pt idx="701">
                  <c:v>1.228</c:v>
                </c:pt>
                <c:pt idx="702">
                  <c:v>1.2430000000000001</c:v>
                </c:pt>
                <c:pt idx="703">
                  <c:v>1.2789999999999999</c:v>
                </c:pt>
                <c:pt idx="704">
                  <c:v>1.212</c:v>
                </c:pt>
                <c:pt idx="705">
                  <c:v>1.17</c:v>
                </c:pt>
                <c:pt idx="706">
                  <c:v>1.175</c:v>
                </c:pt>
                <c:pt idx="707">
                  <c:v>1.175</c:v>
                </c:pt>
                <c:pt idx="708">
                  <c:v>1.131</c:v>
                </c:pt>
                <c:pt idx="709">
                  <c:v>1.1639999999999999</c:v>
                </c:pt>
                <c:pt idx="710">
                  <c:v>1.159</c:v>
                </c:pt>
                <c:pt idx="711">
                  <c:v>1.133</c:v>
                </c:pt>
                <c:pt idx="712">
                  <c:v>1.0960000000000001</c:v>
                </c:pt>
                <c:pt idx="713">
                  <c:v>1.121</c:v>
                </c:pt>
                <c:pt idx="714">
                  <c:v>1.1180000000000001</c:v>
                </c:pt>
                <c:pt idx="715">
                  <c:v>1.1180000000000001</c:v>
                </c:pt>
                <c:pt idx="716">
                  <c:v>1.1040000000000001</c:v>
                </c:pt>
                <c:pt idx="717">
                  <c:v>1.109</c:v>
                </c:pt>
                <c:pt idx="718">
                  <c:v>1.121</c:v>
                </c:pt>
                <c:pt idx="719">
                  <c:v>1.115</c:v>
                </c:pt>
                <c:pt idx="720">
                  <c:v>1.0860000000000001</c:v>
                </c:pt>
                <c:pt idx="721">
                  <c:v>1.03</c:v>
                </c:pt>
                <c:pt idx="722">
                  <c:v>0.98899999999999999</c:v>
                </c:pt>
                <c:pt idx="723">
                  <c:v>1.111</c:v>
                </c:pt>
                <c:pt idx="724">
                  <c:v>1.071</c:v>
                </c:pt>
                <c:pt idx="725">
                  <c:v>1.099</c:v>
                </c:pt>
                <c:pt idx="726">
                  <c:v>1.099</c:v>
                </c:pt>
                <c:pt idx="727">
                  <c:v>1.1240000000000001</c:v>
                </c:pt>
                <c:pt idx="728">
                  <c:v>1.117</c:v>
                </c:pt>
                <c:pt idx="729">
                  <c:v>1.125</c:v>
                </c:pt>
                <c:pt idx="730">
                  <c:v>1.1100000000000001</c:v>
                </c:pt>
                <c:pt idx="731">
                  <c:v>1.1020000000000001</c:v>
                </c:pt>
                <c:pt idx="732">
                  <c:v>1.1040000000000001</c:v>
                </c:pt>
                <c:pt idx="733">
                  <c:v>1.0649999999999999</c:v>
                </c:pt>
                <c:pt idx="734">
                  <c:v>1.0580000000000001</c:v>
                </c:pt>
                <c:pt idx="735">
                  <c:v>1.044</c:v>
                </c:pt>
                <c:pt idx="736">
                  <c:v>1.0509999999999999</c:v>
                </c:pt>
                <c:pt idx="737">
                  <c:v>1.0469999999999999</c:v>
                </c:pt>
                <c:pt idx="738">
                  <c:v>1.0620000000000001</c:v>
                </c:pt>
                <c:pt idx="739">
                  <c:v>1.024</c:v>
                </c:pt>
                <c:pt idx="740">
                  <c:v>1.0549999999999999</c:v>
                </c:pt>
                <c:pt idx="741">
                  <c:v>1.014</c:v>
                </c:pt>
                <c:pt idx="742">
                  <c:v>1.0109999999999999</c:v>
                </c:pt>
                <c:pt idx="743">
                  <c:v>0.99099999999999999</c:v>
                </c:pt>
                <c:pt idx="744">
                  <c:v>0.98599999999999999</c:v>
                </c:pt>
                <c:pt idx="745">
                  <c:v>1.0029999999999999</c:v>
                </c:pt>
                <c:pt idx="746">
                  <c:v>1.016</c:v>
                </c:pt>
                <c:pt idx="747">
                  <c:v>1.016</c:v>
                </c:pt>
                <c:pt idx="748">
                  <c:v>0.98799999999999999</c:v>
                </c:pt>
                <c:pt idx="749">
                  <c:v>0.98399999999999999</c:v>
                </c:pt>
                <c:pt idx="750">
                  <c:v>0.96899999999999997</c:v>
                </c:pt>
                <c:pt idx="751">
                  <c:v>0.94499999999999995</c:v>
                </c:pt>
                <c:pt idx="752">
                  <c:v>0.92</c:v>
                </c:pt>
                <c:pt idx="753">
                  <c:v>0.91200000000000003</c:v>
                </c:pt>
                <c:pt idx="754">
                  <c:v>0.92</c:v>
                </c:pt>
                <c:pt idx="755">
                  <c:v>0.96</c:v>
                </c:pt>
                <c:pt idx="756">
                  <c:v>0.96099999999999997</c:v>
                </c:pt>
                <c:pt idx="757">
                  <c:v>0.98599999999999999</c:v>
                </c:pt>
                <c:pt idx="758">
                  <c:v>0.98599999999999999</c:v>
                </c:pt>
                <c:pt idx="759">
                  <c:v>0.95899999999999996</c:v>
                </c:pt>
                <c:pt idx="760">
                  <c:v>0.93600000000000005</c:v>
                </c:pt>
                <c:pt idx="761">
                  <c:v>0.91800000000000004</c:v>
                </c:pt>
                <c:pt idx="762">
                  <c:v>0.89200000000000002</c:v>
                </c:pt>
                <c:pt idx="763">
                  <c:v>0.89600000000000002</c:v>
                </c:pt>
                <c:pt idx="764">
                  <c:v>0.86899999999999999</c:v>
                </c:pt>
                <c:pt idx="765">
                  <c:v>0.85699999999999998</c:v>
                </c:pt>
                <c:pt idx="766">
                  <c:v>0.85399999999999998</c:v>
                </c:pt>
                <c:pt idx="767">
                  <c:v>0.88100000000000001</c:v>
                </c:pt>
                <c:pt idx="768">
                  <c:v>0.871</c:v>
                </c:pt>
                <c:pt idx="769">
                  <c:v>0.86699999999999999</c:v>
                </c:pt>
                <c:pt idx="770">
                  <c:v>0.86699999999999999</c:v>
                </c:pt>
                <c:pt idx="771">
                  <c:v>0.85499999999999998</c:v>
                </c:pt>
                <c:pt idx="772">
                  <c:v>0.82899999999999996</c:v>
                </c:pt>
                <c:pt idx="773">
                  <c:v>0.82899999999999996</c:v>
                </c:pt>
                <c:pt idx="774">
                  <c:v>0.81200000000000006</c:v>
                </c:pt>
                <c:pt idx="775">
                  <c:v>0.76300000000000001</c:v>
                </c:pt>
                <c:pt idx="776">
                  <c:v>0.751</c:v>
                </c:pt>
                <c:pt idx="777">
                  <c:v>0.71499999999999997</c:v>
                </c:pt>
                <c:pt idx="778">
                  <c:v>0.75900000000000001</c:v>
                </c:pt>
                <c:pt idx="779">
                  <c:v>0.78200000000000003</c:v>
                </c:pt>
                <c:pt idx="780">
                  <c:v>0.77500000000000002</c:v>
                </c:pt>
                <c:pt idx="781">
                  <c:v>0.72399999999999998</c:v>
                </c:pt>
                <c:pt idx="782">
                  <c:v>0.73799999999999999</c:v>
                </c:pt>
                <c:pt idx="783">
                  <c:v>0.72199999999999998</c:v>
                </c:pt>
                <c:pt idx="784">
                  <c:v>0.68300000000000005</c:v>
                </c:pt>
                <c:pt idx="785">
                  <c:v>0.69599999999999995</c:v>
                </c:pt>
                <c:pt idx="786">
                  <c:v>0.70799999999999996</c:v>
                </c:pt>
                <c:pt idx="787">
                  <c:v>0.745</c:v>
                </c:pt>
                <c:pt idx="788">
                  <c:v>0.81200000000000006</c:v>
                </c:pt>
                <c:pt idx="789">
                  <c:v>0.69399999999999995</c:v>
                </c:pt>
                <c:pt idx="790">
                  <c:v>0.69399999999999995</c:v>
                </c:pt>
                <c:pt idx="791">
                  <c:v>0.73699999999999999</c:v>
                </c:pt>
                <c:pt idx="792">
                  <c:v>0.72899999999999998</c:v>
                </c:pt>
                <c:pt idx="793">
                  <c:v>0.71299999999999997</c:v>
                </c:pt>
                <c:pt idx="794">
                  <c:v>0.71399999999999997</c:v>
                </c:pt>
                <c:pt idx="795">
                  <c:v>0.68100000000000005</c:v>
                </c:pt>
                <c:pt idx="796">
                  <c:v>0.68799999999999994</c:v>
                </c:pt>
                <c:pt idx="797">
                  <c:v>0.71</c:v>
                </c:pt>
                <c:pt idx="798">
                  <c:v>0.7</c:v>
                </c:pt>
                <c:pt idx="799">
                  <c:v>0.66800000000000004</c:v>
                </c:pt>
                <c:pt idx="800">
                  <c:v>0.68400000000000005</c:v>
                </c:pt>
                <c:pt idx="801">
                  <c:v>0.70499999999999996</c:v>
                </c:pt>
                <c:pt idx="802">
                  <c:v>0.71599999999999997</c:v>
                </c:pt>
                <c:pt idx="803">
                  <c:v>0.70899999999999996</c:v>
                </c:pt>
                <c:pt idx="804">
                  <c:v>0.70299999999999996</c:v>
                </c:pt>
                <c:pt idx="805">
                  <c:v>0.69899999999999995</c:v>
                </c:pt>
                <c:pt idx="806">
                  <c:v>0.68700000000000006</c:v>
                </c:pt>
                <c:pt idx="807">
                  <c:v>0.71799999999999997</c:v>
                </c:pt>
                <c:pt idx="808">
                  <c:v>0.72499999999999998</c:v>
                </c:pt>
                <c:pt idx="809">
                  <c:v>0.73699999999999999</c:v>
                </c:pt>
                <c:pt idx="810">
                  <c:v>0.73299999999999998</c:v>
                </c:pt>
                <c:pt idx="811">
                  <c:v>0.72599999999999998</c:v>
                </c:pt>
                <c:pt idx="812">
                  <c:v>0.68</c:v>
                </c:pt>
                <c:pt idx="813">
                  <c:v>0.65400000000000003</c:v>
                </c:pt>
                <c:pt idx="814">
                  <c:v>0.67600000000000005</c:v>
                </c:pt>
                <c:pt idx="815">
                  <c:v>0.69</c:v>
                </c:pt>
                <c:pt idx="816">
                  <c:v>0.68700000000000006</c:v>
                </c:pt>
                <c:pt idx="817">
                  <c:v>0.69599999999999995</c:v>
                </c:pt>
                <c:pt idx="818">
                  <c:v>0.72399999999999998</c:v>
                </c:pt>
                <c:pt idx="819">
                  <c:v>0.72899999999999998</c:v>
                </c:pt>
                <c:pt idx="820">
                  <c:v>0.74199999999999999</c:v>
                </c:pt>
                <c:pt idx="821">
                  <c:v>0.69899999999999995</c:v>
                </c:pt>
                <c:pt idx="822">
                  <c:v>0.65700000000000003</c:v>
                </c:pt>
                <c:pt idx="823">
                  <c:v>0.59</c:v>
                </c:pt>
                <c:pt idx="824">
                  <c:v>0.65400000000000003</c:v>
                </c:pt>
                <c:pt idx="825">
                  <c:v>0.629</c:v>
                </c:pt>
                <c:pt idx="826">
                  <c:v>0.61699999999999999</c:v>
                </c:pt>
                <c:pt idx="827">
                  <c:v>0.621</c:v>
                </c:pt>
                <c:pt idx="828">
                  <c:v>0.54</c:v>
                </c:pt>
                <c:pt idx="829">
                  <c:v>0.54900000000000004</c:v>
                </c:pt>
                <c:pt idx="830">
                  <c:v>0.53500000000000003</c:v>
                </c:pt>
                <c:pt idx="831">
                  <c:v>0.55500000000000005</c:v>
                </c:pt>
                <c:pt idx="832">
                  <c:v>0.57999999999999996</c:v>
                </c:pt>
                <c:pt idx="833">
                  <c:v>0.56799999999999995</c:v>
                </c:pt>
                <c:pt idx="834">
                  <c:v>0.58599999999999997</c:v>
                </c:pt>
                <c:pt idx="835">
                  <c:v>0.56699999999999995</c:v>
                </c:pt>
                <c:pt idx="836">
                  <c:v>0.58499999999999996</c:v>
                </c:pt>
                <c:pt idx="837">
                  <c:v>0.56299999999999994</c:v>
                </c:pt>
                <c:pt idx="838">
                  <c:v>0.56399999999999995</c:v>
                </c:pt>
                <c:pt idx="839">
                  <c:v>0.56399999999999995</c:v>
                </c:pt>
                <c:pt idx="840">
                  <c:v>0.57299999999999995</c:v>
                </c:pt>
                <c:pt idx="841">
                  <c:v>0.54800000000000004</c:v>
                </c:pt>
                <c:pt idx="842">
                  <c:v>0.54</c:v>
                </c:pt>
                <c:pt idx="843">
                  <c:v>0.52700000000000002</c:v>
                </c:pt>
                <c:pt idx="844">
                  <c:v>0.53500000000000003</c:v>
                </c:pt>
                <c:pt idx="845">
                  <c:v>0.504</c:v>
                </c:pt>
                <c:pt idx="846">
                  <c:v>0.499</c:v>
                </c:pt>
                <c:pt idx="847">
                  <c:v>0.46200000000000002</c:v>
                </c:pt>
                <c:pt idx="848">
                  <c:v>0.443</c:v>
                </c:pt>
                <c:pt idx="849">
                  <c:v>0.44500000000000001</c:v>
                </c:pt>
                <c:pt idx="850">
                  <c:v>0.45400000000000001</c:v>
                </c:pt>
                <c:pt idx="851">
                  <c:v>0.46200000000000002</c:v>
                </c:pt>
                <c:pt idx="852">
                  <c:v>0.499</c:v>
                </c:pt>
                <c:pt idx="853">
                  <c:v>0.50900000000000001</c:v>
                </c:pt>
                <c:pt idx="854">
                  <c:v>0.48699999999999999</c:v>
                </c:pt>
                <c:pt idx="855">
                  <c:v>0.504</c:v>
                </c:pt>
                <c:pt idx="856">
                  <c:v>0.54600000000000004</c:v>
                </c:pt>
                <c:pt idx="857">
                  <c:v>0.64</c:v>
                </c:pt>
                <c:pt idx="858">
                  <c:v>0.69099999999999995</c:v>
                </c:pt>
                <c:pt idx="859">
                  <c:v>0.72099999999999997</c:v>
                </c:pt>
                <c:pt idx="860">
                  <c:v>0.83499999999999996</c:v>
                </c:pt>
                <c:pt idx="861">
                  <c:v>0.98499999999999999</c:v>
                </c:pt>
                <c:pt idx="862">
                  <c:v>0.872</c:v>
                </c:pt>
                <c:pt idx="863">
                  <c:v>0.88500000000000001</c:v>
                </c:pt>
                <c:pt idx="864">
                  <c:v>0.95</c:v>
                </c:pt>
                <c:pt idx="865">
                  <c:v>0.91100000000000003</c:v>
                </c:pt>
                <c:pt idx="866">
                  <c:v>0.996</c:v>
                </c:pt>
                <c:pt idx="867">
                  <c:v>0.92800000000000005</c:v>
                </c:pt>
                <c:pt idx="868">
                  <c:v>0.95099999999999996</c:v>
                </c:pt>
                <c:pt idx="869">
                  <c:v>0.86299999999999999</c:v>
                </c:pt>
                <c:pt idx="870">
                  <c:v>0.90200000000000002</c:v>
                </c:pt>
                <c:pt idx="871">
                  <c:v>0.94</c:v>
                </c:pt>
                <c:pt idx="872">
                  <c:v>0.92500000000000004</c:v>
                </c:pt>
                <c:pt idx="873">
                  <c:v>0.91100000000000003</c:v>
                </c:pt>
                <c:pt idx="874">
                  <c:v>0.89200000000000002</c:v>
                </c:pt>
                <c:pt idx="875">
                  <c:v>0.89500000000000002</c:v>
                </c:pt>
                <c:pt idx="876">
                  <c:v>0.872</c:v>
                </c:pt>
                <c:pt idx="877">
                  <c:v>0.84299999999999997</c:v>
                </c:pt>
                <c:pt idx="878">
                  <c:v>0.94699999999999995</c:v>
                </c:pt>
                <c:pt idx="879">
                  <c:v>1.0229999999999999</c:v>
                </c:pt>
                <c:pt idx="880">
                  <c:v>1.2509999999999999</c:v>
                </c:pt>
                <c:pt idx="881">
                  <c:v>1.1679999999999999</c:v>
                </c:pt>
                <c:pt idx="882">
                  <c:v>1.161</c:v>
                </c:pt>
                <c:pt idx="883">
                  <c:v>1.1930000000000001</c:v>
                </c:pt>
                <c:pt idx="884">
                  <c:v>1.3109999999999999</c:v>
                </c:pt>
                <c:pt idx="885">
                  <c:v>1.302</c:v>
                </c:pt>
                <c:pt idx="886">
                  <c:v>1.22</c:v>
                </c:pt>
                <c:pt idx="887">
                  <c:v>1.1739999999999999</c:v>
                </c:pt>
                <c:pt idx="888">
                  <c:v>1.147</c:v>
                </c:pt>
                <c:pt idx="889">
                  <c:v>1.1759999999999999</c:v>
                </c:pt>
                <c:pt idx="890">
                  <c:v>1.1080000000000001</c:v>
                </c:pt>
                <c:pt idx="891">
                  <c:v>1.121</c:v>
                </c:pt>
                <c:pt idx="892">
                  <c:v>1.177</c:v>
                </c:pt>
                <c:pt idx="893">
                  <c:v>1.2370000000000001</c:v>
                </c:pt>
                <c:pt idx="894">
                  <c:v>1.2</c:v>
                </c:pt>
                <c:pt idx="895">
                  <c:v>1.198</c:v>
                </c:pt>
                <c:pt idx="896">
                  <c:v>1.2090000000000001</c:v>
                </c:pt>
                <c:pt idx="897">
                  <c:v>1.1839999999999999</c:v>
                </c:pt>
                <c:pt idx="898">
                  <c:v>1.157</c:v>
                </c:pt>
                <c:pt idx="899">
                  <c:v>1.1870000000000001</c:v>
                </c:pt>
                <c:pt idx="900">
                  <c:v>1.2330000000000001</c:v>
                </c:pt>
                <c:pt idx="901">
                  <c:v>1.226</c:v>
                </c:pt>
                <c:pt idx="902">
                  <c:v>1.1419999999999999</c:v>
                </c:pt>
                <c:pt idx="903">
                  <c:v>1.1240000000000001</c:v>
                </c:pt>
                <c:pt idx="904">
                  <c:v>1.0529999999999999</c:v>
                </c:pt>
                <c:pt idx="905">
                  <c:v>1.0680000000000001</c:v>
                </c:pt>
                <c:pt idx="906">
                  <c:v>1.18</c:v>
                </c:pt>
                <c:pt idx="907">
                  <c:v>1.274</c:v>
                </c:pt>
                <c:pt idx="908">
                  <c:v>1.2070000000000001</c:v>
                </c:pt>
                <c:pt idx="909">
                  <c:v>1.196</c:v>
                </c:pt>
                <c:pt idx="910">
                  <c:v>1.1579999999999999</c:v>
                </c:pt>
                <c:pt idx="911">
                  <c:v>1.129</c:v>
                </c:pt>
                <c:pt idx="912">
                  <c:v>1.105</c:v>
                </c:pt>
                <c:pt idx="913">
                  <c:v>1.077</c:v>
                </c:pt>
                <c:pt idx="914">
                  <c:v>1.0920000000000001</c:v>
                </c:pt>
                <c:pt idx="915">
                  <c:v>1.0549999999999999</c:v>
                </c:pt>
                <c:pt idx="916">
                  <c:v>1.0349999999999999</c:v>
                </c:pt>
                <c:pt idx="917">
                  <c:v>1.008</c:v>
                </c:pt>
                <c:pt idx="918">
                  <c:v>1.054</c:v>
                </c:pt>
                <c:pt idx="919">
                  <c:v>1.0309999999999999</c:v>
                </c:pt>
                <c:pt idx="920">
                  <c:v>1.0389999999999999</c:v>
                </c:pt>
                <c:pt idx="921">
                  <c:v>1.0109999999999999</c:v>
                </c:pt>
                <c:pt idx="922">
                  <c:v>0.998</c:v>
                </c:pt>
                <c:pt idx="923">
                  <c:v>0.96699999999999997</c:v>
                </c:pt>
                <c:pt idx="924">
                  <c:v>1.0269999999999999</c:v>
                </c:pt>
                <c:pt idx="925">
                  <c:v>1.0760000000000001</c:v>
                </c:pt>
                <c:pt idx="926">
                  <c:v>1.0449999999999999</c:v>
                </c:pt>
                <c:pt idx="927">
                  <c:v>1.0109999999999999</c:v>
                </c:pt>
                <c:pt idx="928">
                  <c:v>1.0129999999999999</c:v>
                </c:pt>
                <c:pt idx="929">
                  <c:v>0.96899999999999997</c:v>
                </c:pt>
                <c:pt idx="930">
                  <c:v>0.96899999999999997</c:v>
                </c:pt>
                <c:pt idx="931">
                  <c:v>0.97599999999999998</c:v>
                </c:pt>
                <c:pt idx="932">
                  <c:v>0.98</c:v>
                </c:pt>
                <c:pt idx="933">
                  <c:v>0.97799999999999998</c:v>
                </c:pt>
                <c:pt idx="934">
                  <c:v>0.98</c:v>
                </c:pt>
                <c:pt idx="935">
                  <c:v>0.95499999999999996</c:v>
                </c:pt>
                <c:pt idx="936">
                  <c:v>0.93899999999999995</c:v>
                </c:pt>
                <c:pt idx="937">
                  <c:v>0.93100000000000005</c:v>
                </c:pt>
                <c:pt idx="938">
                  <c:v>0.98899999999999999</c:v>
                </c:pt>
                <c:pt idx="939">
                  <c:v>1.016</c:v>
                </c:pt>
                <c:pt idx="940">
                  <c:v>1.046</c:v>
                </c:pt>
                <c:pt idx="941">
                  <c:v>1.034</c:v>
                </c:pt>
                <c:pt idx="942">
                  <c:v>1.0369999999999999</c:v>
                </c:pt>
                <c:pt idx="943">
                  <c:v>1.095</c:v>
                </c:pt>
                <c:pt idx="944">
                  <c:v>1.089</c:v>
                </c:pt>
                <c:pt idx="945">
                  <c:v>1.1040000000000001</c:v>
                </c:pt>
                <c:pt idx="946">
                  <c:v>1.018</c:v>
                </c:pt>
                <c:pt idx="947">
                  <c:v>1.002</c:v>
                </c:pt>
                <c:pt idx="948">
                  <c:v>1.006</c:v>
                </c:pt>
                <c:pt idx="949">
                  <c:v>1.026</c:v>
                </c:pt>
                <c:pt idx="950">
                  <c:v>1.02</c:v>
                </c:pt>
                <c:pt idx="951">
                  <c:v>1.008</c:v>
                </c:pt>
                <c:pt idx="952">
                  <c:v>0.98299999999999998</c:v>
                </c:pt>
                <c:pt idx="953">
                  <c:v>1.004</c:v>
                </c:pt>
                <c:pt idx="954">
                  <c:v>1.073</c:v>
                </c:pt>
                <c:pt idx="955">
                  <c:v>1.1100000000000001</c:v>
                </c:pt>
                <c:pt idx="956">
                  <c:v>1.0229999999999999</c:v>
                </c:pt>
                <c:pt idx="957">
                  <c:v>1.0269999999999999</c:v>
                </c:pt>
                <c:pt idx="958">
                  <c:v>0.98399999999999999</c:v>
                </c:pt>
                <c:pt idx="959">
                  <c:v>1.014</c:v>
                </c:pt>
                <c:pt idx="960">
                  <c:v>0.97599999999999998</c:v>
                </c:pt>
                <c:pt idx="961">
                  <c:v>0.97</c:v>
                </c:pt>
                <c:pt idx="962">
                  <c:v>0.94699999999999995</c:v>
                </c:pt>
                <c:pt idx="963">
                  <c:v>0.91400000000000003</c:v>
                </c:pt>
                <c:pt idx="964">
                  <c:v>0.95399999999999996</c:v>
                </c:pt>
                <c:pt idx="965">
                  <c:v>0.95399999999999996</c:v>
                </c:pt>
                <c:pt idx="966">
                  <c:v>0.995</c:v>
                </c:pt>
                <c:pt idx="967">
                  <c:v>0.94699999999999995</c:v>
                </c:pt>
                <c:pt idx="968">
                  <c:v>0.98</c:v>
                </c:pt>
                <c:pt idx="969">
                  <c:v>0.98799999999999999</c:v>
                </c:pt>
                <c:pt idx="970">
                  <c:v>0.94599999999999995</c:v>
                </c:pt>
                <c:pt idx="971">
                  <c:v>0.93799999999999994</c:v>
                </c:pt>
                <c:pt idx="972">
                  <c:v>0.92300000000000004</c:v>
                </c:pt>
                <c:pt idx="973">
                  <c:v>0.93</c:v>
                </c:pt>
                <c:pt idx="974">
                  <c:v>0.94299999999999995</c:v>
                </c:pt>
                <c:pt idx="975">
                  <c:v>0.95</c:v>
                </c:pt>
                <c:pt idx="976">
                  <c:v>0.97</c:v>
                </c:pt>
                <c:pt idx="977">
                  <c:v>0.94699999999999995</c:v>
                </c:pt>
                <c:pt idx="978">
                  <c:v>0.9</c:v>
                </c:pt>
                <c:pt idx="979">
                  <c:v>0.89</c:v>
                </c:pt>
                <c:pt idx="980">
                  <c:v>0.86899999999999999</c:v>
                </c:pt>
                <c:pt idx="981">
                  <c:v>0.82799999999999996</c:v>
                </c:pt>
                <c:pt idx="982">
                  <c:v>0.83099999999999996</c:v>
                </c:pt>
                <c:pt idx="983">
                  <c:v>0.88800000000000001</c:v>
                </c:pt>
                <c:pt idx="984">
                  <c:v>0.93899999999999995</c:v>
                </c:pt>
                <c:pt idx="985">
                  <c:v>0.92400000000000004</c:v>
                </c:pt>
                <c:pt idx="986">
                  <c:v>0.93799999999999994</c:v>
                </c:pt>
                <c:pt idx="987">
                  <c:v>0.94899999999999995</c:v>
                </c:pt>
                <c:pt idx="988">
                  <c:v>0.93500000000000005</c:v>
                </c:pt>
                <c:pt idx="989">
                  <c:v>1.0169999999999999</c:v>
                </c:pt>
                <c:pt idx="990">
                  <c:v>0.95799999999999996</c:v>
                </c:pt>
                <c:pt idx="991">
                  <c:v>0.95299999999999996</c:v>
                </c:pt>
                <c:pt idx="992">
                  <c:v>0.95</c:v>
                </c:pt>
                <c:pt idx="993">
                  <c:v>0.92600000000000005</c:v>
                </c:pt>
                <c:pt idx="994">
                  <c:v>0.92200000000000004</c:v>
                </c:pt>
                <c:pt idx="995">
                  <c:v>0.90300000000000002</c:v>
                </c:pt>
                <c:pt idx="996">
                  <c:v>0.878</c:v>
                </c:pt>
                <c:pt idx="997">
                  <c:v>0.87</c:v>
                </c:pt>
                <c:pt idx="998">
                  <c:v>0.84599999999999997</c:v>
                </c:pt>
                <c:pt idx="999">
                  <c:v>0.86</c:v>
                </c:pt>
                <c:pt idx="1000">
                  <c:v>0.83699999999999997</c:v>
                </c:pt>
                <c:pt idx="1001">
                  <c:v>0.83399999999999996</c:v>
                </c:pt>
                <c:pt idx="1002">
                  <c:v>0.83199999999999996</c:v>
                </c:pt>
                <c:pt idx="1003">
                  <c:v>0.83199999999999996</c:v>
                </c:pt>
                <c:pt idx="1004">
                  <c:v>0.85099999999999998</c:v>
                </c:pt>
                <c:pt idx="1005">
                  <c:v>0.85</c:v>
                </c:pt>
                <c:pt idx="1006">
                  <c:v>0.82399999999999995</c:v>
                </c:pt>
                <c:pt idx="1007">
                  <c:v>0.82699999999999996</c:v>
                </c:pt>
                <c:pt idx="1008">
                  <c:v>0.96499999999999997</c:v>
                </c:pt>
                <c:pt idx="1009">
                  <c:v>0.94399999999999995</c:v>
                </c:pt>
                <c:pt idx="1010">
                  <c:v>0.92200000000000004</c:v>
                </c:pt>
                <c:pt idx="1011">
                  <c:v>0.90500000000000003</c:v>
                </c:pt>
                <c:pt idx="1012">
                  <c:v>0.92800000000000005</c:v>
                </c:pt>
                <c:pt idx="1013">
                  <c:v>0.90300000000000002</c:v>
                </c:pt>
                <c:pt idx="1014">
                  <c:v>0.90500000000000003</c:v>
                </c:pt>
                <c:pt idx="1015">
                  <c:v>0.96299999999999997</c:v>
                </c:pt>
                <c:pt idx="1016">
                  <c:v>0.97199999999999998</c:v>
                </c:pt>
                <c:pt idx="1017">
                  <c:v>0.94</c:v>
                </c:pt>
                <c:pt idx="1018">
                  <c:v>0.90900000000000003</c:v>
                </c:pt>
                <c:pt idx="1019">
                  <c:v>0.91100000000000003</c:v>
                </c:pt>
                <c:pt idx="1020">
                  <c:v>0.93400000000000005</c:v>
                </c:pt>
                <c:pt idx="1021">
                  <c:v>0.96699999999999997</c:v>
                </c:pt>
                <c:pt idx="1022">
                  <c:v>0.97099999999999997</c:v>
                </c:pt>
                <c:pt idx="1023">
                  <c:v>0.95499999999999996</c:v>
                </c:pt>
                <c:pt idx="1024">
                  <c:v>1.0129999999999999</c:v>
                </c:pt>
                <c:pt idx="1025">
                  <c:v>1.0129999999999999</c:v>
                </c:pt>
                <c:pt idx="1026">
                  <c:v>0.95799999999999996</c:v>
                </c:pt>
                <c:pt idx="1027">
                  <c:v>0.92100000000000004</c:v>
                </c:pt>
                <c:pt idx="1028">
                  <c:v>0.86399999999999999</c:v>
                </c:pt>
                <c:pt idx="1029">
                  <c:v>0.90600000000000003</c:v>
                </c:pt>
                <c:pt idx="1030">
                  <c:v>0.89200000000000002</c:v>
                </c:pt>
                <c:pt idx="1031">
                  <c:v>0.92100000000000004</c:v>
                </c:pt>
                <c:pt idx="1032">
                  <c:v>0.878</c:v>
                </c:pt>
                <c:pt idx="1033">
                  <c:v>0.84699999999999998</c:v>
                </c:pt>
                <c:pt idx="1034">
                  <c:v>0.85099999999999998</c:v>
                </c:pt>
                <c:pt idx="1035">
                  <c:v>0.86199999999999999</c:v>
                </c:pt>
                <c:pt idx="1036">
                  <c:v>0.85399999999999998</c:v>
                </c:pt>
                <c:pt idx="1037">
                  <c:v>0.80500000000000005</c:v>
                </c:pt>
                <c:pt idx="1038">
                  <c:v>0.79500000000000004</c:v>
                </c:pt>
                <c:pt idx="1039">
                  <c:v>0.79200000000000004</c:v>
                </c:pt>
                <c:pt idx="1040">
                  <c:v>0.79</c:v>
                </c:pt>
                <c:pt idx="1041">
                  <c:v>0.76100000000000001</c:v>
                </c:pt>
                <c:pt idx="1042">
                  <c:v>0.75</c:v>
                </c:pt>
                <c:pt idx="1043">
                  <c:v>0.75600000000000001</c:v>
                </c:pt>
                <c:pt idx="1044">
                  <c:v>0.69599999999999995</c:v>
                </c:pt>
                <c:pt idx="1045">
                  <c:v>0.65700000000000003</c:v>
                </c:pt>
                <c:pt idx="1046">
                  <c:v>0.65600000000000003</c:v>
                </c:pt>
                <c:pt idx="1047">
                  <c:v>0.64400000000000002</c:v>
                </c:pt>
                <c:pt idx="1048">
                  <c:v>0.66200000000000003</c:v>
                </c:pt>
                <c:pt idx="1049">
                  <c:v>0.64300000000000002</c:v>
                </c:pt>
                <c:pt idx="1050">
                  <c:v>0.61199999999999999</c:v>
                </c:pt>
                <c:pt idx="1051">
                  <c:v>0.60699999999999998</c:v>
                </c:pt>
                <c:pt idx="1052">
                  <c:v>0.63700000000000001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Rohdaten!$I$1</c:f>
              <c:strCache>
                <c:ptCount val="1"/>
                <c:pt idx="0">
                  <c:v>15Y-SWAP</c:v>
                </c:pt>
              </c:strCache>
            </c:strRef>
          </c:tx>
          <c:spPr>
            <a:ln w="25400">
              <a:solidFill>
                <a:srgbClr val="0070C0"/>
              </a:solidFill>
            </a:ln>
          </c:spPr>
          <c:marker>
            <c:symbol val="none"/>
          </c:marker>
          <c:cat>
            <c:numRef>
              <c:f>Rohdaten!$A$2:$A$1054</c:f>
              <c:numCache>
                <c:formatCode>m/d/yyyy</c:formatCode>
                <c:ptCount val="1053"/>
                <c:pt idx="0">
                  <c:v>40890</c:v>
                </c:pt>
                <c:pt idx="1">
                  <c:v>40891</c:v>
                </c:pt>
                <c:pt idx="2">
                  <c:v>40892</c:v>
                </c:pt>
                <c:pt idx="3">
                  <c:v>40893</c:v>
                </c:pt>
                <c:pt idx="4">
                  <c:v>40896</c:v>
                </c:pt>
                <c:pt idx="5">
                  <c:v>40897</c:v>
                </c:pt>
                <c:pt idx="6">
                  <c:v>40898</c:v>
                </c:pt>
                <c:pt idx="7">
                  <c:v>40899</c:v>
                </c:pt>
                <c:pt idx="8">
                  <c:v>40900</c:v>
                </c:pt>
                <c:pt idx="9">
                  <c:v>40904</c:v>
                </c:pt>
                <c:pt idx="10">
                  <c:v>40905</c:v>
                </c:pt>
                <c:pt idx="11">
                  <c:v>40906</c:v>
                </c:pt>
                <c:pt idx="12">
                  <c:v>40907</c:v>
                </c:pt>
                <c:pt idx="13">
                  <c:v>40910</c:v>
                </c:pt>
                <c:pt idx="14">
                  <c:v>40911</c:v>
                </c:pt>
                <c:pt idx="15">
                  <c:v>40912</c:v>
                </c:pt>
                <c:pt idx="16">
                  <c:v>40913</c:v>
                </c:pt>
                <c:pt idx="17">
                  <c:v>40914</c:v>
                </c:pt>
                <c:pt idx="18">
                  <c:v>40917</c:v>
                </c:pt>
                <c:pt idx="19">
                  <c:v>40918</c:v>
                </c:pt>
                <c:pt idx="20">
                  <c:v>40919</c:v>
                </c:pt>
                <c:pt idx="21">
                  <c:v>40920</c:v>
                </c:pt>
                <c:pt idx="22">
                  <c:v>40921</c:v>
                </c:pt>
                <c:pt idx="23">
                  <c:v>40924</c:v>
                </c:pt>
                <c:pt idx="24">
                  <c:v>40925</c:v>
                </c:pt>
                <c:pt idx="25">
                  <c:v>40926</c:v>
                </c:pt>
                <c:pt idx="26">
                  <c:v>40927</c:v>
                </c:pt>
                <c:pt idx="27">
                  <c:v>40928</c:v>
                </c:pt>
                <c:pt idx="28">
                  <c:v>40931</c:v>
                </c:pt>
                <c:pt idx="29">
                  <c:v>40932</c:v>
                </c:pt>
                <c:pt idx="30">
                  <c:v>40933</c:v>
                </c:pt>
                <c:pt idx="31">
                  <c:v>40934</c:v>
                </c:pt>
                <c:pt idx="32">
                  <c:v>40935</c:v>
                </c:pt>
                <c:pt idx="33">
                  <c:v>40938</c:v>
                </c:pt>
                <c:pt idx="34">
                  <c:v>40939</c:v>
                </c:pt>
                <c:pt idx="35">
                  <c:v>40940</c:v>
                </c:pt>
                <c:pt idx="36">
                  <c:v>40941</c:v>
                </c:pt>
                <c:pt idx="37">
                  <c:v>40942</c:v>
                </c:pt>
                <c:pt idx="38">
                  <c:v>40945</c:v>
                </c:pt>
                <c:pt idx="39">
                  <c:v>40946</c:v>
                </c:pt>
                <c:pt idx="40">
                  <c:v>40947</c:v>
                </c:pt>
                <c:pt idx="41">
                  <c:v>40948</c:v>
                </c:pt>
                <c:pt idx="42">
                  <c:v>40949</c:v>
                </c:pt>
                <c:pt idx="43">
                  <c:v>40952</c:v>
                </c:pt>
                <c:pt idx="44">
                  <c:v>40953</c:v>
                </c:pt>
                <c:pt idx="45">
                  <c:v>40954</c:v>
                </c:pt>
                <c:pt idx="46">
                  <c:v>40955</c:v>
                </c:pt>
                <c:pt idx="47">
                  <c:v>40956</c:v>
                </c:pt>
                <c:pt idx="48">
                  <c:v>40959</c:v>
                </c:pt>
                <c:pt idx="49">
                  <c:v>40960</c:v>
                </c:pt>
                <c:pt idx="50">
                  <c:v>40961</c:v>
                </c:pt>
                <c:pt idx="51">
                  <c:v>40962</c:v>
                </c:pt>
                <c:pt idx="52">
                  <c:v>40963</c:v>
                </c:pt>
                <c:pt idx="53">
                  <c:v>40966</c:v>
                </c:pt>
                <c:pt idx="54">
                  <c:v>40967</c:v>
                </c:pt>
                <c:pt idx="55">
                  <c:v>40968</c:v>
                </c:pt>
                <c:pt idx="56">
                  <c:v>40969</c:v>
                </c:pt>
                <c:pt idx="57">
                  <c:v>40970</c:v>
                </c:pt>
                <c:pt idx="58">
                  <c:v>40973</c:v>
                </c:pt>
                <c:pt idx="59">
                  <c:v>40974</c:v>
                </c:pt>
                <c:pt idx="60">
                  <c:v>40975</c:v>
                </c:pt>
                <c:pt idx="61">
                  <c:v>40976</c:v>
                </c:pt>
                <c:pt idx="62">
                  <c:v>40977</c:v>
                </c:pt>
                <c:pt idx="63">
                  <c:v>40980</c:v>
                </c:pt>
                <c:pt idx="64">
                  <c:v>40981</c:v>
                </c:pt>
                <c:pt idx="65">
                  <c:v>40982</c:v>
                </c:pt>
                <c:pt idx="66">
                  <c:v>40983</c:v>
                </c:pt>
                <c:pt idx="67">
                  <c:v>40984</c:v>
                </c:pt>
                <c:pt idx="68">
                  <c:v>40987</c:v>
                </c:pt>
                <c:pt idx="69">
                  <c:v>40988</c:v>
                </c:pt>
                <c:pt idx="70">
                  <c:v>40989</c:v>
                </c:pt>
                <c:pt idx="71">
                  <c:v>40990</c:v>
                </c:pt>
                <c:pt idx="72">
                  <c:v>40991</c:v>
                </c:pt>
                <c:pt idx="73">
                  <c:v>40994</c:v>
                </c:pt>
                <c:pt idx="74">
                  <c:v>40995</c:v>
                </c:pt>
                <c:pt idx="75">
                  <c:v>40996</c:v>
                </c:pt>
                <c:pt idx="76">
                  <c:v>40997</c:v>
                </c:pt>
                <c:pt idx="77">
                  <c:v>40998</c:v>
                </c:pt>
                <c:pt idx="78">
                  <c:v>41001</c:v>
                </c:pt>
                <c:pt idx="79">
                  <c:v>41002</c:v>
                </c:pt>
                <c:pt idx="80">
                  <c:v>41003</c:v>
                </c:pt>
                <c:pt idx="81">
                  <c:v>41004</c:v>
                </c:pt>
                <c:pt idx="82">
                  <c:v>41009</c:v>
                </c:pt>
                <c:pt idx="83">
                  <c:v>41010</c:v>
                </c:pt>
                <c:pt idx="84">
                  <c:v>41011</c:v>
                </c:pt>
                <c:pt idx="85">
                  <c:v>41012</c:v>
                </c:pt>
                <c:pt idx="86">
                  <c:v>41015</c:v>
                </c:pt>
                <c:pt idx="87">
                  <c:v>41016</c:v>
                </c:pt>
                <c:pt idx="88">
                  <c:v>41017</c:v>
                </c:pt>
                <c:pt idx="89">
                  <c:v>41018</c:v>
                </c:pt>
                <c:pt idx="90">
                  <c:v>41019</c:v>
                </c:pt>
                <c:pt idx="91">
                  <c:v>41022</c:v>
                </c:pt>
                <c:pt idx="92">
                  <c:v>41023</c:v>
                </c:pt>
                <c:pt idx="93">
                  <c:v>41024</c:v>
                </c:pt>
                <c:pt idx="94">
                  <c:v>41025</c:v>
                </c:pt>
                <c:pt idx="95">
                  <c:v>41026</c:v>
                </c:pt>
                <c:pt idx="96">
                  <c:v>41029</c:v>
                </c:pt>
                <c:pt idx="97">
                  <c:v>41031</c:v>
                </c:pt>
                <c:pt idx="98">
                  <c:v>41032</c:v>
                </c:pt>
                <c:pt idx="99">
                  <c:v>41033</c:v>
                </c:pt>
                <c:pt idx="100">
                  <c:v>41036</c:v>
                </c:pt>
                <c:pt idx="101">
                  <c:v>41037</c:v>
                </c:pt>
                <c:pt idx="102">
                  <c:v>41038</c:v>
                </c:pt>
                <c:pt idx="103">
                  <c:v>41039</c:v>
                </c:pt>
                <c:pt idx="104">
                  <c:v>41040</c:v>
                </c:pt>
                <c:pt idx="105">
                  <c:v>41043</c:v>
                </c:pt>
                <c:pt idx="106">
                  <c:v>41044</c:v>
                </c:pt>
                <c:pt idx="107">
                  <c:v>41045</c:v>
                </c:pt>
                <c:pt idx="108">
                  <c:v>41046</c:v>
                </c:pt>
                <c:pt idx="109">
                  <c:v>41047</c:v>
                </c:pt>
                <c:pt idx="110">
                  <c:v>41050</c:v>
                </c:pt>
                <c:pt idx="111">
                  <c:v>41051</c:v>
                </c:pt>
                <c:pt idx="112">
                  <c:v>41052</c:v>
                </c:pt>
                <c:pt idx="113">
                  <c:v>41053</c:v>
                </c:pt>
                <c:pt idx="114">
                  <c:v>41054</c:v>
                </c:pt>
                <c:pt idx="115">
                  <c:v>41057</c:v>
                </c:pt>
                <c:pt idx="116">
                  <c:v>41058</c:v>
                </c:pt>
                <c:pt idx="117">
                  <c:v>41059</c:v>
                </c:pt>
                <c:pt idx="118">
                  <c:v>41060</c:v>
                </c:pt>
                <c:pt idx="119">
                  <c:v>41061</c:v>
                </c:pt>
                <c:pt idx="120">
                  <c:v>41064</c:v>
                </c:pt>
                <c:pt idx="121">
                  <c:v>41065</c:v>
                </c:pt>
                <c:pt idx="122">
                  <c:v>41066</c:v>
                </c:pt>
                <c:pt idx="123">
                  <c:v>41067</c:v>
                </c:pt>
                <c:pt idx="124">
                  <c:v>41068</c:v>
                </c:pt>
                <c:pt idx="125">
                  <c:v>41071</c:v>
                </c:pt>
                <c:pt idx="126">
                  <c:v>41072</c:v>
                </c:pt>
                <c:pt idx="127">
                  <c:v>41073</c:v>
                </c:pt>
                <c:pt idx="128">
                  <c:v>41074</c:v>
                </c:pt>
                <c:pt idx="129">
                  <c:v>41075</c:v>
                </c:pt>
                <c:pt idx="130">
                  <c:v>41078</c:v>
                </c:pt>
                <c:pt idx="131">
                  <c:v>41079</c:v>
                </c:pt>
                <c:pt idx="132">
                  <c:v>41080</c:v>
                </c:pt>
                <c:pt idx="133">
                  <c:v>41081</c:v>
                </c:pt>
                <c:pt idx="134">
                  <c:v>41082</c:v>
                </c:pt>
                <c:pt idx="135">
                  <c:v>41085</c:v>
                </c:pt>
                <c:pt idx="136">
                  <c:v>41086</c:v>
                </c:pt>
                <c:pt idx="137">
                  <c:v>41087</c:v>
                </c:pt>
                <c:pt idx="138">
                  <c:v>41088</c:v>
                </c:pt>
                <c:pt idx="139">
                  <c:v>41089</c:v>
                </c:pt>
                <c:pt idx="140">
                  <c:v>41092</c:v>
                </c:pt>
                <c:pt idx="141">
                  <c:v>41093</c:v>
                </c:pt>
                <c:pt idx="142">
                  <c:v>41094</c:v>
                </c:pt>
                <c:pt idx="143">
                  <c:v>41095</c:v>
                </c:pt>
                <c:pt idx="144">
                  <c:v>41096</c:v>
                </c:pt>
                <c:pt idx="145">
                  <c:v>41099</c:v>
                </c:pt>
                <c:pt idx="146">
                  <c:v>41100</c:v>
                </c:pt>
                <c:pt idx="147">
                  <c:v>41101</c:v>
                </c:pt>
                <c:pt idx="148">
                  <c:v>41102</c:v>
                </c:pt>
                <c:pt idx="149">
                  <c:v>41103</c:v>
                </c:pt>
                <c:pt idx="150">
                  <c:v>41106</c:v>
                </c:pt>
                <c:pt idx="151">
                  <c:v>41107</c:v>
                </c:pt>
                <c:pt idx="152">
                  <c:v>41108</c:v>
                </c:pt>
                <c:pt idx="153">
                  <c:v>41109</c:v>
                </c:pt>
                <c:pt idx="154">
                  <c:v>41110</c:v>
                </c:pt>
                <c:pt idx="155">
                  <c:v>41113</c:v>
                </c:pt>
                <c:pt idx="156">
                  <c:v>41114</c:v>
                </c:pt>
                <c:pt idx="157">
                  <c:v>41115</c:v>
                </c:pt>
                <c:pt idx="158">
                  <c:v>41116</c:v>
                </c:pt>
                <c:pt idx="159">
                  <c:v>41117</c:v>
                </c:pt>
                <c:pt idx="160">
                  <c:v>41120</c:v>
                </c:pt>
                <c:pt idx="161">
                  <c:v>41121</c:v>
                </c:pt>
                <c:pt idx="162">
                  <c:v>41122</c:v>
                </c:pt>
                <c:pt idx="163">
                  <c:v>41123</c:v>
                </c:pt>
                <c:pt idx="164">
                  <c:v>41124</c:v>
                </c:pt>
                <c:pt idx="165">
                  <c:v>41127</c:v>
                </c:pt>
                <c:pt idx="166">
                  <c:v>41128</c:v>
                </c:pt>
                <c:pt idx="167">
                  <c:v>41129</c:v>
                </c:pt>
                <c:pt idx="168">
                  <c:v>41130</c:v>
                </c:pt>
                <c:pt idx="169">
                  <c:v>41131</c:v>
                </c:pt>
                <c:pt idx="170">
                  <c:v>41134</c:v>
                </c:pt>
                <c:pt idx="171">
                  <c:v>41135</c:v>
                </c:pt>
                <c:pt idx="172">
                  <c:v>41136</c:v>
                </c:pt>
                <c:pt idx="173">
                  <c:v>41137</c:v>
                </c:pt>
                <c:pt idx="174">
                  <c:v>41138</c:v>
                </c:pt>
                <c:pt idx="175">
                  <c:v>41141</c:v>
                </c:pt>
                <c:pt idx="176">
                  <c:v>41142</c:v>
                </c:pt>
                <c:pt idx="177">
                  <c:v>41143</c:v>
                </c:pt>
                <c:pt idx="178">
                  <c:v>41144</c:v>
                </c:pt>
                <c:pt idx="179">
                  <c:v>41145</c:v>
                </c:pt>
                <c:pt idx="180">
                  <c:v>41148</c:v>
                </c:pt>
                <c:pt idx="181">
                  <c:v>41149</c:v>
                </c:pt>
                <c:pt idx="182">
                  <c:v>41150</c:v>
                </c:pt>
                <c:pt idx="183">
                  <c:v>41151</c:v>
                </c:pt>
                <c:pt idx="184">
                  <c:v>41152</c:v>
                </c:pt>
                <c:pt idx="185">
                  <c:v>41155</c:v>
                </c:pt>
                <c:pt idx="186">
                  <c:v>41156</c:v>
                </c:pt>
                <c:pt idx="187">
                  <c:v>41157</c:v>
                </c:pt>
                <c:pt idx="188">
                  <c:v>41158</c:v>
                </c:pt>
                <c:pt idx="189">
                  <c:v>41159</c:v>
                </c:pt>
                <c:pt idx="190">
                  <c:v>41162</c:v>
                </c:pt>
                <c:pt idx="191">
                  <c:v>41163</c:v>
                </c:pt>
                <c:pt idx="192">
                  <c:v>41164</c:v>
                </c:pt>
                <c:pt idx="193">
                  <c:v>41165</c:v>
                </c:pt>
                <c:pt idx="194">
                  <c:v>41166</c:v>
                </c:pt>
                <c:pt idx="195">
                  <c:v>41169</c:v>
                </c:pt>
                <c:pt idx="196">
                  <c:v>41170</c:v>
                </c:pt>
                <c:pt idx="197">
                  <c:v>41171</c:v>
                </c:pt>
                <c:pt idx="198">
                  <c:v>41172</c:v>
                </c:pt>
                <c:pt idx="199">
                  <c:v>41173</c:v>
                </c:pt>
                <c:pt idx="200">
                  <c:v>41176</c:v>
                </c:pt>
                <c:pt idx="201">
                  <c:v>41177</c:v>
                </c:pt>
                <c:pt idx="202">
                  <c:v>41178</c:v>
                </c:pt>
                <c:pt idx="203">
                  <c:v>41179</c:v>
                </c:pt>
                <c:pt idx="204">
                  <c:v>41180</c:v>
                </c:pt>
                <c:pt idx="205">
                  <c:v>41183</c:v>
                </c:pt>
                <c:pt idx="206">
                  <c:v>41184</c:v>
                </c:pt>
                <c:pt idx="207">
                  <c:v>41185</c:v>
                </c:pt>
                <c:pt idx="208">
                  <c:v>41186</c:v>
                </c:pt>
                <c:pt idx="209">
                  <c:v>41187</c:v>
                </c:pt>
                <c:pt idx="210">
                  <c:v>41190</c:v>
                </c:pt>
                <c:pt idx="211">
                  <c:v>41191</c:v>
                </c:pt>
                <c:pt idx="212">
                  <c:v>41192</c:v>
                </c:pt>
                <c:pt idx="213">
                  <c:v>41193</c:v>
                </c:pt>
                <c:pt idx="214">
                  <c:v>41194</c:v>
                </c:pt>
                <c:pt idx="215">
                  <c:v>41197</c:v>
                </c:pt>
                <c:pt idx="216">
                  <c:v>41198</c:v>
                </c:pt>
                <c:pt idx="217">
                  <c:v>41199</c:v>
                </c:pt>
                <c:pt idx="218">
                  <c:v>41200</c:v>
                </c:pt>
                <c:pt idx="219">
                  <c:v>41201</c:v>
                </c:pt>
                <c:pt idx="220">
                  <c:v>41204</c:v>
                </c:pt>
                <c:pt idx="221">
                  <c:v>41205</c:v>
                </c:pt>
                <c:pt idx="222">
                  <c:v>41206</c:v>
                </c:pt>
                <c:pt idx="223">
                  <c:v>41207</c:v>
                </c:pt>
                <c:pt idx="224">
                  <c:v>41208</c:v>
                </c:pt>
                <c:pt idx="225">
                  <c:v>41211</c:v>
                </c:pt>
                <c:pt idx="226">
                  <c:v>41212</c:v>
                </c:pt>
                <c:pt idx="227">
                  <c:v>41214</c:v>
                </c:pt>
                <c:pt idx="228">
                  <c:v>41215</c:v>
                </c:pt>
                <c:pt idx="229">
                  <c:v>41218</c:v>
                </c:pt>
                <c:pt idx="230">
                  <c:v>41219</c:v>
                </c:pt>
                <c:pt idx="231">
                  <c:v>41220</c:v>
                </c:pt>
                <c:pt idx="232">
                  <c:v>41221</c:v>
                </c:pt>
                <c:pt idx="233">
                  <c:v>41222</c:v>
                </c:pt>
                <c:pt idx="234">
                  <c:v>41225</c:v>
                </c:pt>
                <c:pt idx="235">
                  <c:v>41226</c:v>
                </c:pt>
                <c:pt idx="236">
                  <c:v>41227</c:v>
                </c:pt>
                <c:pt idx="237">
                  <c:v>41228</c:v>
                </c:pt>
                <c:pt idx="238">
                  <c:v>41229</c:v>
                </c:pt>
                <c:pt idx="239">
                  <c:v>41232</c:v>
                </c:pt>
                <c:pt idx="240">
                  <c:v>41233</c:v>
                </c:pt>
                <c:pt idx="241">
                  <c:v>41234</c:v>
                </c:pt>
                <c:pt idx="242">
                  <c:v>41235</c:v>
                </c:pt>
                <c:pt idx="243">
                  <c:v>41236</c:v>
                </c:pt>
                <c:pt idx="244">
                  <c:v>41239</c:v>
                </c:pt>
                <c:pt idx="245">
                  <c:v>41240</c:v>
                </c:pt>
                <c:pt idx="246">
                  <c:v>41241</c:v>
                </c:pt>
                <c:pt idx="247">
                  <c:v>41242</c:v>
                </c:pt>
                <c:pt idx="248">
                  <c:v>41243</c:v>
                </c:pt>
                <c:pt idx="249">
                  <c:v>41246</c:v>
                </c:pt>
                <c:pt idx="250">
                  <c:v>41247</c:v>
                </c:pt>
                <c:pt idx="251">
                  <c:v>41248</c:v>
                </c:pt>
                <c:pt idx="252">
                  <c:v>41249</c:v>
                </c:pt>
                <c:pt idx="253">
                  <c:v>41250</c:v>
                </c:pt>
                <c:pt idx="254">
                  <c:v>41253</c:v>
                </c:pt>
                <c:pt idx="255">
                  <c:v>41254</c:v>
                </c:pt>
                <c:pt idx="256">
                  <c:v>41255</c:v>
                </c:pt>
                <c:pt idx="257">
                  <c:v>41256</c:v>
                </c:pt>
                <c:pt idx="258">
                  <c:v>41257</c:v>
                </c:pt>
                <c:pt idx="259">
                  <c:v>41260</c:v>
                </c:pt>
                <c:pt idx="260">
                  <c:v>41261</c:v>
                </c:pt>
                <c:pt idx="261">
                  <c:v>41262</c:v>
                </c:pt>
                <c:pt idx="262">
                  <c:v>41263</c:v>
                </c:pt>
                <c:pt idx="263">
                  <c:v>41264</c:v>
                </c:pt>
                <c:pt idx="264">
                  <c:v>41267</c:v>
                </c:pt>
                <c:pt idx="265">
                  <c:v>41270</c:v>
                </c:pt>
                <c:pt idx="266">
                  <c:v>41271</c:v>
                </c:pt>
                <c:pt idx="267">
                  <c:v>41274</c:v>
                </c:pt>
                <c:pt idx="268">
                  <c:v>41276</c:v>
                </c:pt>
                <c:pt idx="269">
                  <c:v>41277</c:v>
                </c:pt>
                <c:pt idx="270">
                  <c:v>41278</c:v>
                </c:pt>
                <c:pt idx="271">
                  <c:v>41281</c:v>
                </c:pt>
                <c:pt idx="272">
                  <c:v>41282</c:v>
                </c:pt>
                <c:pt idx="273">
                  <c:v>41283</c:v>
                </c:pt>
                <c:pt idx="274">
                  <c:v>41284</c:v>
                </c:pt>
                <c:pt idx="275">
                  <c:v>41285</c:v>
                </c:pt>
                <c:pt idx="276">
                  <c:v>41288</c:v>
                </c:pt>
                <c:pt idx="277">
                  <c:v>41289</c:v>
                </c:pt>
                <c:pt idx="278">
                  <c:v>41290</c:v>
                </c:pt>
                <c:pt idx="279">
                  <c:v>41291</c:v>
                </c:pt>
                <c:pt idx="280">
                  <c:v>41292</c:v>
                </c:pt>
                <c:pt idx="281">
                  <c:v>41295</c:v>
                </c:pt>
                <c:pt idx="282">
                  <c:v>41296</c:v>
                </c:pt>
                <c:pt idx="283">
                  <c:v>41297</c:v>
                </c:pt>
                <c:pt idx="284">
                  <c:v>41298</c:v>
                </c:pt>
                <c:pt idx="285">
                  <c:v>41299</c:v>
                </c:pt>
                <c:pt idx="286">
                  <c:v>41302</c:v>
                </c:pt>
                <c:pt idx="287">
                  <c:v>41303</c:v>
                </c:pt>
                <c:pt idx="288">
                  <c:v>41304</c:v>
                </c:pt>
                <c:pt idx="289">
                  <c:v>41305</c:v>
                </c:pt>
                <c:pt idx="290">
                  <c:v>41306</c:v>
                </c:pt>
                <c:pt idx="291">
                  <c:v>41309</c:v>
                </c:pt>
                <c:pt idx="292">
                  <c:v>41310</c:v>
                </c:pt>
                <c:pt idx="293">
                  <c:v>41311</c:v>
                </c:pt>
                <c:pt idx="294">
                  <c:v>41312</c:v>
                </c:pt>
                <c:pt idx="295">
                  <c:v>41313</c:v>
                </c:pt>
                <c:pt idx="296">
                  <c:v>41316</c:v>
                </c:pt>
                <c:pt idx="297">
                  <c:v>41317</c:v>
                </c:pt>
                <c:pt idx="298">
                  <c:v>41318</c:v>
                </c:pt>
                <c:pt idx="299">
                  <c:v>41319</c:v>
                </c:pt>
                <c:pt idx="300">
                  <c:v>41320</c:v>
                </c:pt>
                <c:pt idx="301">
                  <c:v>41323</c:v>
                </c:pt>
                <c:pt idx="302">
                  <c:v>41324</c:v>
                </c:pt>
                <c:pt idx="303">
                  <c:v>41325</c:v>
                </c:pt>
                <c:pt idx="304">
                  <c:v>41326</c:v>
                </c:pt>
                <c:pt idx="305">
                  <c:v>41327</c:v>
                </c:pt>
                <c:pt idx="306">
                  <c:v>41330</c:v>
                </c:pt>
                <c:pt idx="307">
                  <c:v>41331</c:v>
                </c:pt>
                <c:pt idx="308">
                  <c:v>41332</c:v>
                </c:pt>
                <c:pt idx="309">
                  <c:v>41333</c:v>
                </c:pt>
                <c:pt idx="310">
                  <c:v>41334</c:v>
                </c:pt>
                <c:pt idx="311">
                  <c:v>41337</c:v>
                </c:pt>
                <c:pt idx="312">
                  <c:v>41338</c:v>
                </c:pt>
                <c:pt idx="313">
                  <c:v>41339</c:v>
                </c:pt>
                <c:pt idx="314">
                  <c:v>41340</c:v>
                </c:pt>
                <c:pt idx="315">
                  <c:v>41341</c:v>
                </c:pt>
                <c:pt idx="316">
                  <c:v>41344</c:v>
                </c:pt>
                <c:pt idx="317">
                  <c:v>41345</c:v>
                </c:pt>
                <c:pt idx="318">
                  <c:v>41346</c:v>
                </c:pt>
                <c:pt idx="319">
                  <c:v>41347</c:v>
                </c:pt>
                <c:pt idx="320">
                  <c:v>41348</c:v>
                </c:pt>
                <c:pt idx="321">
                  <c:v>41351</c:v>
                </c:pt>
                <c:pt idx="322">
                  <c:v>41352</c:v>
                </c:pt>
                <c:pt idx="323">
                  <c:v>41353</c:v>
                </c:pt>
                <c:pt idx="324">
                  <c:v>41354</c:v>
                </c:pt>
                <c:pt idx="325">
                  <c:v>41355</c:v>
                </c:pt>
                <c:pt idx="326">
                  <c:v>41358</c:v>
                </c:pt>
                <c:pt idx="327">
                  <c:v>41359</c:v>
                </c:pt>
                <c:pt idx="328">
                  <c:v>41360</c:v>
                </c:pt>
                <c:pt idx="329">
                  <c:v>41361</c:v>
                </c:pt>
                <c:pt idx="330">
                  <c:v>41366</c:v>
                </c:pt>
                <c:pt idx="331">
                  <c:v>41367</c:v>
                </c:pt>
                <c:pt idx="332">
                  <c:v>41368</c:v>
                </c:pt>
                <c:pt idx="333">
                  <c:v>41369</c:v>
                </c:pt>
                <c:pt idx="334">
                  <c:v>41372</c:v>
                </c:pt>
                <c:pt idx="335">
                  <c:v>41373</c:v>
                </c:pt>
                <c:pt idx="336">
                  <c:v>41374</c:v>
                </c:pt>
                <c:pt idx="337">
                  <c:v>41375</c:v>
                </c:pt>
                <c:pt idx="338">
                  <c:v>41376</c:v>
                </c:pt>
                <c:pt idx="339">
                  <c:v>41379</c:v>
                </c:pt>
                <c:pt idx="340">
                  <c:v>41380</c:v>
                </c:pt>
                <c:pt idx="341">
                  <c:v>41381</c:v>
                </c:pt>
                <c:pt idx="342">
                  <c:v>41382</c:v>
                </c:pt>
                <c:pt idx="343">
                  <c:v>41383</c:v>
                </c:pt>
                <c:pt idx="344">
                  <c:v>41386</c:v>
                </c:pt>
                <c:pt idx="345">
                  <c:v>41387</c:v>
                </c:pt>
                <c:pt idx="346">
                  <c:v>41388</c:v>
                </c:pt>
                <c:pt idx="347">
                  <c:v>41389</c:v>
                </c:pt>
                <c:pt idx="348">
                  <c:v>41390</c:v>
                </c:pt>
                <c:pt idx="349">
                  <c:v>41393</c:v>
                </c:pt>
                <c:pt idx="350">
                  <c:v>41394</c:v>
                </c:pt>
                <c:pt idx="351">
                  <c:v>41396</c:v>
                </c:pt>
                <c:pt idx="352">
                  <c:v>41397</c:v>
                </c:pt>
                <c:pt idx="353">
                  <c:v>41400</c:v>
                </c:pt>
                <c:pt idx="354">
                  <c:v>41401</c:v>
                </c:pt>
                <c:pt idx="355">
                  <c:v>41402</c:v>
                </c:pt>
                <c:pt idx="356">
                  <c:v>41403</c:v>
                </c:pt>
                <c:pt idx="357">
                  <c:v>41404</c:v>
                </c:pt>
                <c:pt idx="358">
                  <c:v>41407</c:v>
                </c:pt>
                <c:pt idx="359">
                  <c:v>41408</c:v>
                </c:pt>
                <c:pt idx="360">
                  <c:v>41409</c:v>
                </c:pt>
                <c:pt idx="361">
                  <c:v>41410</c:v>
                </c:pt>
                <c:pt idx="362">
                  <c:v>41414</c:v>
                </c:pt>
                <c:pt idx="363">
                  <c:v>41415</c:v>
                </c:pt>
                <c:pt idx="364">
                  <c:v>41416</c:v>
                </c:pt>
                <c:pt idx="365">
                  <c:v>41417</c:v>
                </c:pt>
                <c:pt idx="366">
                  <c:v>41418</c:v>
                </c:pt>
                <c:pt idx="367">
                  <c:v>41421</c:v>
                </c:pt>
                <c:pt idx="368">
                  <c:v>41422</c:v>
                </c:pt>
                <c:pt idx="369">
                  <c:v>41423</c:v>
                </c:pt>
                <c:pt idx="370">
                  <c:v>41424</c:v>
                </c:pt>
                <c:pt idx="371">
                  <c:v>41425</c:v>
                </c:pt>
                <c:pt idx="372">
                  <c:v>41428</c:v>
                </c:pt>
                <c:pt idx="373">
                  <c:v>41429</c:v>
                </c:pt>
                <c:pt idx="374">
                  <c:v>41430</c:v>
                </c:pt>
                <c:pt idx="375">
                  <c:v>41431</c:v>
                </c:pt>
                <c:pt idx="376">
                  <c:v>41432</c:v>
                </c:pt>
                <c:pt idx="377">
                  <c:v>41435</c:v>
                </c:pt>
                <c:pt idx="378">
                  <c:v>41436</c:v>
                </c:pt>
                <c:pt idx="379">
                  <c:v>41437</c:v>
                </c:pt>
                <c:pt idx="380">
                  <c:v>41438</c:v>
                </c:pt>
                <c:pt idx="381">
                  <c:v>41439</c:v>
                </c:pt>
                <c:pt idx="382">
                  <c:v>41442</c:v>
                </c:pt>
                <c:pt idx="383">
                  <c:v>41443</c:v>
                </c:pt>
                <c:pt idx="384">
                  <c:v>41444</c:v>
                </c:pt>
                <c:pt idx="385">
                  <c:v>41445</c:v>
                </c:pt>
                <c:pt idx="386">
                  <c:v>41446</c:v>
                </c:pt>
                <c:pt idx="387">
                  <c:v>41449</c:v>
                </c:pt>
                <c:pt idx="388">
                  <c:v>41450</c:v>
                </c:pt>
                <c:pt idx="389">
                  <c:v>41451</c:v>
                </c:pt>
                <c:pt idx="390">
                  <c:v>41452</c:v>
                </c:pt>
                <c:pt idx="391">
                  <c:v>41453</c:v>
                </c:pt>
                <c:pt idx="392">
                  <c:v>41456</c:v>
                </c:pt>
                <c:pt idx="393">
                  <c:v>41457</c:v>
                </c:pt>
                <c:pt idx="394">
                  <c:v>41458</c:v>
                </c:pt>
                <c:pt idx="395">
                  <c:v>41459</c:v>
                </c:pt>
                <c:pt idx="396">
                  <c:v>41460</c:v>
                </c:pt>
                <c:pt idx="397">
                  <c:v>41463</c:v>
                </c:pt>
                <c:pt idx="398">
                  <c:v>41464</c:v>
                </c:pt>
                <c:pt idx="399">
                  <c:v>41465</c:v>
                </c:pt>
                <c:pt idx="400">
                  <c:v>41466</c:v>
                </c:pt>
                <c:pt idx="401">
                  <c:v>41467</c:v>
                </c:pt>
                <c:pt idx="402">
                  <c:v>41470</c:v>
                </c:pt>
                <c:pt idx="403">
                  <c:v>41471</c:v>
                </c:pt>
                <c:pt idx="404">
                  <c:v>41472</c:v>
                </c:pt>
                <c:pt idx="405">
                  <c:v>41473</c:v>
                </c:pt>
                <c:pt idx="406">
                  <c:v>41474</c:v>
                </c:pt>
                <c:pt idx="407">
                  <c:v>41477</c:v>
                </c:pt>
                <c:pt idx="408">
                  <c:v>41478</c:v>
                </c:pt>
                <c:pt idx="409">
                  <c:v>41479</c:v>
                </c:pt>
                <c:pt idx="410">
                  <c:v>41480</c:v>
                </c:pt>
                <c:pt idx="411">
                  <c:v>41481</c:v>
                </c:pt>
                <c:pt idx="412">
                  <c:v>41484</c:v>
                </c:pt>
                <c:pt idx="413">
                  <c:v>41485</c:v>
                </c:pt>
                <c:pt idx="414">
                  <c:v>41486</c:v>
                </c:pt>
                <c:pt idx="415">
                  <c:v>41487</c:v>
                </c:pt>
                <c:pt idx="416">
                  <c:v>41488</c:v>
                </c:pt>
                <c:pt idx="417">
                  <c:v>41491</c:v>
                </c:pt>
                <c:pt idx="418">
                  <c:v>41492</c:v>
                </c:pt>
                <c:pt idx="419">
                  <c:v>41493</c:v>
                </c:pt>
                <c:pt idx="420">
                  <c:v>41494</c:v>
                </c:pt>
                <c:pt idx="421">
                  <c:v>41495</c:v>
                </c:pt>
                <c:pt idx="422">
                  <c:v>41498</c:v>
                </c:pt>
                <c:pt idx="423">
                  <c:v>41499</c:v>
                </c:pt>
                <c:pt idx="424">
                  <c:v>41500</c:v>
                </c:pt>
                <c:pt idx="425">
                  <c:v>41501</c:v>
                </c:pt>
                <c:pt idx="426">
                  <c:v>41502</c:v>
                </c:pt>
                <c:pt idx="427">
                  <c:v>41505</c:v>
                </c:pt>
                <c:pt idx="428">
                  <c:v>41506</c:v>
                </c:pt>
                <c:pt idx="429">
                  <c:v>41507</c:v>
                </c:pt>
                <c:pt idx="430">
                  <c:v>41508</c:v>
                </c:pt>
                <c:pt idx="431">
                  <c:v>41509</c:v>
                </c:pt>
                <c:pt idx="432">
                  <c:v>41512</c:v>
                </c:pt>
                <c:pt idx="433">
                  <c:v>41513</c:v>
                </c:pt>
                <c:pt idx="434">
                  <c:v>41514</c:v>
                </c:pt>
                <c:pt idx="435">
                  <c:v>41515</c:v>
                </c:pt>
                <c:pt idx="436">
                  <c:v>41516</c:v>
                </c:pt>
                <c:pt idx="437">
                  <c:v>41519</c:v>
                </c:pt>
                <c:pt idx="438">
                  <c:v>41520</c:v>
                </c:pt>
                <c:pt idx="439">
                  <c:v>41521</c:v>
                </c:pt>
                <c:pt idx="440">
                  <c:v>41522</c:v>
                </c:pt>
                <c:pt idx="441">
                  <c:v>41523</c:v>
                </c:pt>
                <c:pt idx="442">
                  <c:v>41526</c:v>
                </c:pt>
                <c:pt idx="443">
                  <c:v>41527</c:v>
                </c:pt>
                <c:pt idx="444">
                  <c:v>41528</c:v>
                </c:pt>
                <c:pt idx="445">
                  <c:v>41529</c:v>
                </c:pt>
                <c:pt idx="446">
                  <c:v>41530</c:v>
                </c:pt>
                <c:pt idx="447">
                  <c:v>41533</c:v>
                </c:pt>
                <c:pt idx="448">
                  <c:v>41534</c:v>
                </c:pt>
                <c:pt idx="449">
                  <c:v>41535</c:v>
                </c:pt>
                <c:pt idx="450">
                  <c:v>41536</c:v>
                </c:pt>
                <c:pt idx="451">
                  <c:v>41537</c:v>
                </c:pt>
                <c:pt idx="452">
                  <c:v>41540</c:v>
                </c:pt>
                <c:pt idx="453">
                  <c:v>41541</c:v>
                </c:pt>
                <c:pt idx="454">
                  <c:v>41542</c:v>
                </c:pt>
                <c:pt idx="455">
                  <c:v>41543</c:v>
                </c:pt>
                <c:pt idx="456">
                  <c:v>41544</c:v>
                </c:pt>
                <c:pt idx="457">
                  <c:v>41547</c:v>
                </c:pt>
                <c:pt idx="458">
                  <c:v>41548</c:v>
                </c:pt>
                <c:pt idx="459">
                  <c:v>41549</c:v>
                </c:pt>
                <c:pt idx="460">
                  <c:v>41550</c:v>
                </c:pt>
                <c:pt idx="461">
                  <c:v>41551</c:v>
                </c:pt>
                <c:pt idx="462">
                  <c:v>41554</c:v>
                </c:pt>
                <c:pt idx="463">
                  <c:v>41555</c:v>
                </c:pt>
                <c:pt idx="464">
                  <c:v>41556</c:v>
                </c:pt>
                <c:pt idx="465">
                  <c:v>41557</c:v>
                </c:pt>
                <c:pt idx="466">
                  <c:v>41558</c:v>
                </c:pt>
                <c:pt idx="467">
                  <c:v>41561</c:v>
                </c:pt>
                <c:pt idx="468">
                  <c:v>41562</c:v>
                </c:pt>
                <c:pt idx="469">
                  <c:v>41563</c:v>
                </c:pt>
                <c:pt idx="470">
                  <c:v>41564</c:v>
                </c:pt>
                <c:pt idx="471">
                  <c:v>41565</c:v>
                </c:pt>
                <c:pt idx="472">
                  <c:v>41568</c:v>
                </c:pt>
                <c:pt idx="473">
                  <c:v>41569</c:v>
                </c:pt>
                <c:pt idx="474">
                  <c:v>41570</c:v>
                </c:pt>
                <c:pt idx="475">
                  <c:v>41571</c:v>
                </c:pt>
                <c:pt idx="476">
                  <c:v>41572</c:v>
                </c:pt>
                <c:pt idx="477">
                  <c:v>41575</c:v>
                </c:pt>
                <c:pt idx="478">
                  <c:v>41576</c:v>
                </c:pt>
                <c:pt idx="479">
                  <c:v>41577</c:v>
                </c:pt>
                <c:pt idx="480">
                  <c:v>41578</c:v>
                </c:pt>
                <c:pt idx="481">
                  <c:v>41579</c:v>
                </c:pt>
                <c:pt idx="482">
                  <c:v>41582</c:v>
                </c:pt>
                <c:pt idx="483">
                  <c:v>41583</c:v>
                </c:pt>
                <c:pt idx="484">
                  <c:v>41584</c:v>
                </c:pt>
                <c:pt idx="485">
                  <c:v>41585</c:v>
                </c:pt>
                <c:pt idx="486">
                  <c:v>41586</c:v>
                </c:pt>
                <c:pt idx="487">
                  <c:v>41589</c:v>
                </c:pt>
                <c:pt idx="488">
                  <c:v>41590</c:v>
                </c:pt>
                <c:pt idx="489">
                  <c:v>41591</c:v>
                </c:pt>
                <c:pt idx="490">
                  <c:v>41592</c:v>
                </c:pt>
                <c:pt idx="491">
                  <c:v>41593</c:v>
                </c:pt>
                <c:pt idx="492">
                  <c:v>41596</c:v>
                </c:pt>
                <c:pt idx="493">
                  <c:v>41597</c:v>
                </c:pt>
                <c:pt idx="494">
                  <c:v>41598</c:v>
                </c:pt>
                <c:pt idx="495">
                  <c:v>41599</c:v>
                </c:pt>
                <c:pt idx="496">
                  <c:v>41600</c:v>
                </c:pt>
                <c:pt idx="497">
                  <c:v>41603</c:v>
                </c:pt>
                <c:pt idx="498">
                  <c:v>41604</c:v>
                </c:pt>
                <c:pt idx="499">
                  <c:v>41605</c:v>
                </c:pt>
                <c:pt idx="500">
                  <c:v>41606</c:v>
                </c:pt>
                <c:pt idx="501">
                  <c:v>41607</c:v>
                </c:pt>
                <c:pt idx="502">
                  <c:v>41610</c:v>
                </c:pt>
                <c:pt idx="503">
                  <c:v>41611</c:v>
                </c:pt>
                <c:pt idx="504">
                  <c:v>41612</c:v>
                </c:pt>
                <c:pt idx="505">
                  <c:v>41613</c:v>
                </c:pt>
                <c:pt idx="506">
                  <c:v>41614</c:v>
                </c:pt>
                <c:pt idx="507">
                  <c:v>41617</c:v>
                </c:pt>
                <c:pt idx="508">
                  <c:v>41618</c:v>
                </c:pt>
                <c:pt idx="509">
                  <c:v>41619</c:v>
                </c:pt>
                <c:pt idx="510">
                  <c:v>41620</c:v>
                </c:pt>
                <c:pt idx="511">
                  <c:v>41621</c:v>
                </c:pt>
                <c:pt idx="512">
                  <c:v>41624</c:v>
                </c:pt>
                <c:pt idx="513">
                  <c:v>41625</c:v>
                </c:pt>
                <c:pt idx="514">
                  <c:v>41626</c:v>
                </c:pt>
                <c:pt idx="515">
                  <c:v>41627</c:v>
                </c:pt>
                <c:pt idx="516">
                  <c:v>41628</c:v>
                </c:pt>
                <c:pt idx="517">
                  <c:v>41631</c:v>
                </c:pt>
                <c:pt idx="518">
                  <c:v>41635</c:v>
                </c:pt>
                <c:pt idx="519">
                  <c:v>41638</c:v>
                </c:pt>
                <c:pt idx="520">
                  <c:v>41639</c:v>
                </c:pt>
                <c:pt idx="521">
                  <c:v>41641</c:v>
                </c:pt>
                <c:pt idx="522">
                  <c:v>41645</c:v>
                </c:pt>
                <c:pt idx="523">
                  <c:v>41646</c:v>
                </c:pt>
                <c:pt idx="524">
                  <c:v>41647</c:v>
                </c:pt>
                <c:pt idx="525">
                  <c:v>41648</c:v>
                </c:pt>
                <c:pt idx="526">
                  <c:v>41649</c:v>
                </c:pt>
                <c:pt idx="527">
                  <c:v>41652</c:v>
                </c:pt>
                <c:pt idx="528">
                  <c:v>41653</c:v>
                </c:pt>
                <c:pt idx="529">
                  <c:v>41654</c:v>
                </c:pt>
                <c:pt idx="530">
                  <c:v>41655</c:v>
                </c:pt>
                <c:pt idx="531">
                  <c:v>41656</c:v>
                </c:pt>
                <c:pt idx="532">
                  <c:v>41659</c:v>
                </c:pt>
                <c:pt idx="533">
                  <c:v>41660</c:v>
                </c:pt>
                <c:pt idx="534">
                  <c:v>41661</c:v>
                </c:pt>
                <c:pt idx="535">
                  <c:v>41662</c:v>
                </c:pt>
                <c:pt idx="536">
                  <c:v>41663</c:v>
                </c:pt>
                <c:pt idx="537">
                  <c:v>41666</c:v>
                </c:pt>
                <c:pt idx="538">
                  <c:v>41667</c:v>
                </c:pt>
                <c:pt idx="539">
                  <c:v>41668</c:v>
                </c:pt>
                <c:pt idx="540">
                  <c:v>41669</c:v>
                </c:pt>
                <c:pt idx="541">
                  <c:v>41670</c:v>
                </c:pt>
                <c:pt idx="542">
                  <c:v>41673</c:v>
                </c:pt>
                <c:pt idx="543">
                  <c:v>41674</c:v>
                </c:pt>
                <c:pt idx="544">
                  <c:v>41675</c:v>
                </c:pt>
                <c:pt idx="545">
                  <c:v>41676</c:v>
                </c:pt>
                <c:pt idx="546">
                  <c:v>41677</c:v>
                </c:pt>
                <c:pt idx="547">
                  <c:v>41680</c:v>
                </c:pt>
                <c:pt idx="548">
                  <c:v>41681</c:v>
                </c:pt>
                <c:pt idx="549">
                  <c:v>41682</c:v>
                </c:pt>
                <c:pt idx="550">
                  <c:v>41683</c:v>
                </c:pt>
                <c:pt idx="551">
                  <c:v>41684</c:v>
                </c:pt>
                <c:pt idx="552">
                  <c:v>41687</c:v>
                </c:pt>
                <c:pt idx="553">
                  <c:v>41688</c:v>
                </c:pt>
                <c:pt idx="554">
                  <c:v>41689</c:v>
                </c:pt>
                <c:pt idx="555">
                  <c:v>41690</c:v>
                </c:pt>
                <c:pt idx="556">
                  <c:v>41691</c:v>
                </c:pt>
                <c:pt idx="557">
                  <c:v>41694</c:v>
                </c:pt>
                <c:pt idx="558">
                  <c:v>41695</c:v>
                </c:pt>
                <c:pt idx="559">
                  <c:v>41696</c:v>
                </c:pt>
                <c:pt idx="560">
                  <c:v>41697</c:v>
                </c:pt>
                <c:pt idx="561">
                  <c:v>41698</c:v>
                </c:pt>
                <c:pt idx="562">
                  <c:v>41701</c:v>
                </c:pt>
                <c:pt idx="563">
                  <c:v>41702</c:v>
                </c:pt>
                <c:pt idx="564">
                  <c:v>41703</c:v>
                </c:pt>
                <c:pt idx="565">
                  <c:v>41704</c:v>
                </c:pt>
                <c:pt idx="566">
                  <c:v>41705</c:v>
                </c:pt>
                <c:pt idx="567">
                  <c:v>41708</c:v>
                </c:pt>
                <c:pt idx="568">
                  <c:v>41709</c:v>
                </c:pt>
                <c:pt idx="569">
                  <c:v>41710</c:v>
                </c:pt>
                <c:pt idx="570">
                  <c:v>41711</c:v>
                </c:pt>
                <c:pt idx="571">
                  <c:v>41712</c:v>
                </c:pt>
                <c:pt idx="572">
                  <c:v>41715</c:v>
                </c:pt>
                <c:pt idx="573">
                  <c:v>41716</c:v>
                </c:pt>
                <c:pt idx="574">
                  <c:v>41717</c:v>
                </c:pt>
                <c:pt idx="575">
                  <c:v>41718</c:v>
                </c:pt>
                <c:pt idx="576">
                  <c:v>41719</c:v>
                </c:pt>
                <c:pt idx="577">
                  <c:v>41722</c:v>
                </c:pt>
                <c:pt idx="578">
                  <c:v>41723</c:v>
                </c:pt>
                <c:pt idx="579">
                  <c:v>41724</c:v>
                </c:pt>
                <c:pt idx="580">
                  <c:v>41725</c:v>
                </c:pt>
                <c:pt idx="581">
                  <c:v>41726</c:v>
                </c:pt>
                <c:pt idx="582">
                  <c:v>41729</c:v>
                </c:pt>
                <c:pt idx="583">
                  <c:v>41730</c:v>
                </c:pt>
                <c:pt idx="584">
                  <c:v>41731</c:v>
                </c:pt>
                <c:pt idx="585">
                  <c:v>41732</c:v>
                </c:pt>
                <c:pt idx="586">
                  <c:v>41733</c:v>
                </c:pt>
                <c:pt idx="587">
                  <c:v>41736</c:v>
                </c:pt>
                <c:pt idx="588">
                  <c:v>41737</c:v>
                </c:pt>
                <c:pt idx="589">
                  <c:v>41738</c:v>
                </c:pt>
                <c:pt idx="590">
                  <c:v>41739</c:v>
                </c:pt>
                <c:pt idx="591">
                  <c:v>41740</c:v>
                </c:pt>
                <c:pt idx="592">
                  <c:v>41743</c:v>
                </c:pt>
                <c:pt idx="593">
                  <c:v>41744</c:v>
                </c:pt>
                <c:pt idx="594">
                  <c:v>41745</c:v>
                </c:pt>
                <c:pt idx="595">
                  <c:v>41746</c:v>
                </c:pt>
                <c:pt idx="596">
                  <c:v>41747</c:v>
                </c:pt>
                <c:pt idx="597">
                  <c:v>41751</c:v>
                </c:pt>
                <c:pt idx="598">
                  <c:v>41752</c:v>
                </c:pt>
                <c:pt idx="599">
                  <c:v>41753</c:v>
                </c:pt>
                <c:pt idx="600">
                  <c:v>41754</c:v>
                </c:pt>
                <c:pt idx="601">
                  <c:v>41757</c:v>
                </c:pt>
                <c:pt idx="602">
                  <c:v>41758</c:v>
                </c:pt>
                <c:pt idx="603">
                  <c:v>41759</c:v>
                </c:pt>
                <c:pt idx="604">
                  <c:v>41761</c:v>
                </c:pt>
                <c:pt idx="605">
                  <c:v>41764</c:v>
                </c:pt>
                <c:pt idx="606">
                  <c:v>41765</c:v>
                </c:pt>
                <c:pt idx="607">
                  <c:v>41766</c:v>
                </c:pt>
                <c:pt idx="608">
                  <c:v>41767</c:v>
                </c:pt>
                <c:pt idx="609">
                  <c:v>41768</c:v>
                </c:pt>
                <c:pt idx="610">
                  <c:v>41771</c:v>
                </c:pt>
                <c:pt idx="611">
                  <c:v>41772</c:v>
                </c:pt>
                <c:pt idx="612">
                  <c:v>41773</c:v>
                </c:pt>
                <c:pt idx="613">
                  <c:v>41774</c:v>
                </c:pt>
                <c:pt idx="614">
                  <c:v>41775</c:v>
                </c:pt>
                <c:pt idx="615">
                  <c:v>41778</c:v>
                </c:pt>
                <c:pt idx="616">
                  <c:v>41779</c:v>
                </c:pt>
                <c:pt idx="617">
                  <c:v>41780</c:v>
                </c:pt>
                <c:pt idx="618">
                  <c:v>41781</c:v>
                </c:pt>
                <c:pt idx="619">
                  <c:v>41782</c:v>
                </c:pt>
                <c:pt idx="620">
                  <c:v>41785</c:v>
                </c:pt>
                <c:pt idx="621">
                  <c:v>41786</c:v>
                </c:pt>
                <c:pt idx="622">
                  <c:v>41787</c:v>
                </c:pt>
                <c:pt idx="623">
                  <c:v>41788</c:v>
                </c:pt>
                <c:pt idx="624">
                  <c:v>41789</c:v>
                </c:pt>
                <c:pt idx="625">
                  <c:v>41792</c:v>
                </c:pt>
                <c:pt idx="626">
                  <c:v>41793</c:v>
                </c:pt>
                <c:pt idx="627">
                  <c:v>41794</c:v>
                </c:pt>
                <c:pt idx="628">
                  <c:v>41795</c:v>
                </c:pt>
                <c:pt idx="629">
                  <c:v>41796</c:v>
                </c:pt>
                <c:pt idx="630">
                  <c:v>41799</c:v>
                </c:pt>
                <c:pt idx="631">
                  <c:v>41800</c:v>
                </c:pt>
                <c:pt idx="632">
                  <c:v>41801</c:v>
                </c:pt>
                <c:pt idx="633">
                  <c:v>41802</c:v>
                </c:pt>
                <c:pt idx="634">
                  <c:v>41803</c:v>
                </c:pt>
                <c:pt idx="635">
                  <c:v>41806</c:v>
                </c:pt>
                <c:pt idx="636">
                  <c:v>41807</c:v>
                </c:pt>
                <c:pt idx="637">
                  <c:v>41809</c:v>
                </c:pt>
                <c:pt idx="638">
                  <c:v>41810</c:v>
                </c:pt>
                <c:pt idx="639">
                  <c:v>41813</c:v>
                </c:pt>
                <c:pt idx="640">
                  <c:v>41814</c:v>
                </c:pt>
                <c:pt idx="641">
                  <c:v>41815</c:v>
                </c:pt>
                <c:pt idx="642">
                  <c:v>41816</c:v>
                </c:pt>
                <c:pt idx="643">
                  <c:v>41817</c:v>
                </c:pt>
                <c:pt idx="644">
                  <c:v>41820</c:v>
                </c:pt>
                <c:pt idx="645">
                  <c:v>41821</c:v>
                </c:pt>
                <c:pt idx="646">
                  <c:v>41822</c:v>
                </c:pt>
                <c:pt idx="647">
                  <c:v>41823</c:v>
                </c:pt>
                <c:pt idx="648">
                  <c:v>41824</c:v>
                </c:pt>
                <c:pt idx="649">
                  <c:v>41827</c:v>
                </c:pt>
                <c:pt idx="650">
                  <c:v>41828</c:v>
                </c:pt>
                <c:pt idx="651">
                  <c:v>41829</c:v>
                </c:pt>
                <c:pt idx="652">
                  <c:v>41830</c:v>
                </c:pt>
                <c:pt idx="653">
                  <c:v>41831</c:v>
                </c:pt>
                <c:pt idx="654">
                  <c:v>41834</c:v>
                </c:pt>
                <c:pt idx="655">
                  <c:v>41835</c:v>
                </c:pt>
                <c:pt idx="656">
                  <c:v>41836</c:v>
                </c:pt>
                <c:pt idx="657">
                  <c:v>41837</c:v>
                </c:pt>
                <c:pt idx="658">
                  <c:v>41838</c:v>
                </c:pt>
                <c:pt idx="659">
                  <c:v>41841</c:v>
                </c:pt>
                <c:pt idx="660">
                  <c:v>41842</c:v>
                </c:pt>
                <c:pt idx="661">
                  <c:v>41843</c:v>
                </c:pt>
                <c:pt idx="662">
                  <c:v>41844</c:v>
                </c:pt>
                <c:pt idx="663">
                  <c:v>41845</c:v>
                </c:pt>
                <c:pt idx="664">
                  <c:v>41848</c:v>
                </c:pt>
                <c:pt idx="665">
                  <c:v>41849</c:v>
                </c:pt>
                <c:pt idx="666">
                  <c:v>41850</c:v>
                </c:pt>
                <c:pt idx="667">
                  <c:v>41851</c:v>
                </c:pt>
                <c:pt idx="668">
                  <c:v>41852</c:v>
                </c:pt>
                <c:pt idx="669">
                  <c:v>41855</c:v>
                </c:pt>
                <c:pt idx="670">
                  <c:v>41856</c:v>
                </c:pt>
                <c:pt idx="671">
                  <c:v>41857</c:v>
                </c:pt>
                <c:pt idx="672">
                  <c:v>41858</c:v>
                </c:pt>
                <c:pt idx="673">
                  <c:v>41859</c:v>
                </c:pt>
                <c:pt idx="674">
                  <c:v>41862</c:v>
                </c:pt>
                <c:pt idx="675">
                  <c:v>41863</c:v>
                </c:pt>
                <c:pt idx="676">
                  <c:v>41864</c:v>
                </c:pt>
                <c:pt idx="677">
                  <c:v>41865</c:v>
                </c:pt>
                <c:pt idx="678">
                  <c:v>41866</c:v>
                </c:pt>
                <c:pt idx="679">
                  <c:v>41869</c:v>
                </c:pt>
                <c:pt idx="680">
                  <c:v>41870</c:v>
                </c:pt>
                <c:pt idx="681">
                  <c:v>41871</c:v>
                </c:pt>
                <c:pt idx="682">
                  <c:v>41872</c:v>
                </c:pt>
                <c:pt idx="683">
                  <c:v>41873</c:v>
                </c:pt>
                <c:pt idx="684">
                  <c:v>41876</c:v>
                </c:pt>
                <c:pt idx="685">
                  <c:v>41877</c:v>
                </c:pt>
                <c:pt idx="686">
                  <c:v>41878</c:v>
                </c:pt>
                <c:pt idx="687">
                  <c:v>41879</c:v>
                </c:pt>
                <c:pt idx="688">
                  <c:v>41880</c:v>
                </c:pt>
                <c:pt idx="689">
                  <c:v>41883</c:v>
                </c:pt>
                <c:pt idx="690">
                  <c:v>41884</c:v>
                </c:pt>
                <c:pt idx="691">
                  <c:v>41885</c:v>
                </c:pt>
                <c:pt idx="692">
                  <c:v>41886</c:v>
                </c:pt>
                <c:pt idx="693">
                  <c:v>41887</c:v>
                </c:pt>
                <c:pt idx="694">
                  <c:v>41890</c:v>
                </c:pt>
                <c:pt idx="695">
                  <c:v>41891</c:v>
                </c:pt>
                <c:pt idx="696">
                  <c:v>41892</c:v>
                </c:pt>
                <c:pt idx="697">
                  <c:v>41893</c:v>
                </c:pt>
                <c:pt idx="698">
                  <c:v>41894</c:v>
                </c:pt>
                <c:pt idx="699">
                  <c:v>41897</c:v>
                </c:pt>
                <c:pt idx="700">
                  <c:v>41898</c:v>
                </c:pt>
                <c:pt idx="701">
                  <c:v>41899</c:v>
                </c:pt>
                <c:pt idx="702">
                  <c:v>41900</c:v>
                </c:pt>
                <c:pt idx="703">
                  <c:v>41901</c:v>
                </c:pt>
                <c:pt idx="704">
                  <c:v>41904</c:v>
                </c:pt>
                <c:pt idx="705">
                  <c:v>41905</c:v>
                </c:pt>
                <c:pt idx="706">
                  <c:v>41906</c:v>
                </c:pt>
                <c:pt idx="707">
                  <c:v>41907</c:v>
                </c:pt>
                <c:pt idx="708">
                  <c:v>41908</c:v>
                </c:pt>
                <c:pt idx="709">
                  <c:v>41911</c:v>
                </c:pt>
                <c:pt idx="710">
                  <c:v>41912</c:v>
                </c:pt>
                <c:pt idx="711">
                  <c:v>41913</c:v>
                </c:pt>
                <c:pt idx="712">
                  <c:v>41914</c:v>
                </c:pt>
                <c:pt idx="713">
                  <c:v>41915</c:v>
                </c:pt>
                <c:pt idx="714">
                  <c:v>41918</c:v>
                </c:pt>
                <c:pt idx="715">
                  <c:v>41919</c:v>
                </c:pt>
                <c:pt idx="716">
                  <c:v>41920</c:v>
                </c:pt>
                <c:pt idx="717">
                  <c:v>41921</c:v>
                </c:pt>
                <c:pt idx="718">
                  <c:v>41922</c:v>
                </c:pt>
                <c:pt idx="719">
                  <c:v>41925</c:v>
                </c:pt>
                <c:pt idx="720">
                  <c:v>41926</c:v>
                </c:pt>
                <c:pt idx="721">
                  <c:v>41927</c:v>
                </c:pt>
                <c:pt idx="722">
                  <c:v>41928</c:v>
                </c:pt>
                <c:pt idx="723">
                  <c:v>41929</c:v>
                </c:pt>
                <c:pt idx="724">
                  <c:v>41932</c:v>
                </c:pt>
                <c:pt idx="725">
                  <c:v>41933</c:v>
                </c:pt>
                <c:pt idx="726">
                  <c:v>41934</c:v>
                </c:pt>
                <c:pt idx="727">
                  <c:v>41935</c:v>
                </c:pt>
                <c:pt idx="728">
                  <c:v>41936</c:v>
                </c:pt>
                <c:pt idx="729">
                  <c:v>41939</c:v>
                </c:pt>
                <c:pt idx="730">
                  <c:v>41940</c:v>
                </c:pt>
                <c:pt idx="731">
                  <c:v>41941</c:v>
                </c:pt>
                <c:pt idx="732">
                  <c:v>41942</c:v>
                </c:pt>
                <c:pt idx="733">
                  <c:v>41943</c:v>
                </c:pt>
                <c:pt idx="734">
                  <c:v>41946</c:v>
                </c:pt>
                <c:pt idx="735">
                  <c:v>41947</c:v>
                </c:pt>
                <c:pt idx="736">
                  <c:v>41948</c:v>
                </c:pt>
                <c:pt idx="737">
                  <c:v>41949</c:v>
                </c:pt>
                <c:pt idx="738">
                  <c:v>41950</c:v>
                </c:pt>
                <c:pt idx="739">
                  <c:v>41953</c:v>
                </c:pt>
                <c:pt idx="740">
                  <c:v>41954</c:v>
                </c:pt>
                <c:pt idx="741">
                  <c:v>41955</c:v>
                </c:pt>
                <c:pt idx="742">
                  <c:v>41956</c:v>
                </c:pt>
                <c:pt idx="743">
                  <c:v>41957</c:v>
                </c:pt>
                <c:pt idx="744">
                  <c:v>41960</c:v>
                </c:pt>
                <c:pt idx="745">
                  <c:v>41961</c:v>
                </c:pt>
                <c:pt idx="746">
                  <c:v>41962</c:v>
                </c:pt>
                <c:pt idx="747">
                  <c:v>41963</c:v>
                </c:pt>
                <c:pt idx="748">
                  <c:v>41964</c:v>
                </c:pt>
                <c:pt idx="749">
                  <c:v>41967</c:v>
                </c:pt>
                <c:pt idx="750">
                  <c:v>41968</c:v>
                </c:pt>
                <c:pt idx="751">
                  <c:v>41969</c:v>
                </c:pt>
                <c:pt idx="752">
                  <c:v>41970</c:v>
                </c:pt>
                <c:pt idx="753">
                  <c:v>41971</c:v>
                </c:pt>
                <c:pt idx="754">
                  <c:v>41974</c:v>
                </c:pt>
                <c:pt idx="755">
                  <c:v>41975</c:v>
                </c:pt>
                <c:pt idx="756">
                  <c:v>41976</c:v>
                </c:pt>
                <c:pt idx="757">
                  <c:v>41977</c:v>
                </c:pt>
                <c:pt idx="758">
                  <c:v>41981</c:v>
                </c:pt>
                <c:pt idx="759">
                  <c:v>41982</c:v>
                </c:pt>
                <c:pt idx="760">
                  <c:v>41983</c:v>
                </c:pt>
                <c:pt idx="761">
                  <c:v>41984</c:v>
                </c:pt>
                <c:pt idx="762">
                  <c:v>41985</c:v>
                </c:pt>
                <c:pt idx="763">
                  <c:v>41988</c:v>
                </c:pt>
                <c:pt idx="764">
                  <c:v>41989</c:v>
                </c:pt>
                <c:pt idx="765">
                  <c:v>41990</c:v>
                </c:pt>
                <c:pt idx="766">
                  <c:v>41991</c:v>
                </c:pt>
                <c:pt idx="767">
                  <c:v>41992</c:v>
                </c:pt>
                <c:pt idx="768">
                  <c:v>41995</c:v>
                </c:pt>
                <c:pt idx="769">
                  <c:v>41996</c:v>
                </c:pt>
                <c:pt idx="770">
                  <c:v>41997</c:v>
                </c:pt>
                <c:pt idx="771">
                  <c:v>42002</c:v>
                </c:pt>
                <c:pt idx="772">
                  <c:v>42003</c:v>
                </c:pt>
                <c:pt idx="773">
                  <c:v>42004</c:v>
                </c:pt>
                <c:pt idx="774">
                  <c:v>42006</c:v>
                </c:pt>
                <c:pt idx="775">
                  <c:v>42009</c:v>
                </c:pt>
                <c:pt idx="776">
                  <c:v>42010</c:v>
                </c:pt>
                <c:pt idx="777">
                  <c:v>42011</c:v>
                </c:pt>
                <c:pt idx="778">
                  <c:v>42012</c:v>
                </c:pt>
                <c:pt idx="779">
                  <c:v>42013</c:v>
                </c:pt>
                <c:pt idx="780">
                  <c:v>42016</c:v>
                </c:pt>
                <c:pt idx="781">
                  <c:v>42017</c:v>
                </c:pt>
                <c:pt idx="782">
                  <c:v>42018</c:v>
                </c:pt>
                <c:pt idx="783">
                  <c:v>42019</c:v>
                </c:pt>
                <c:pt idx="784">
                  <c:v>42020</c:v>
                </c:pt>
                <c:pt idx="785">
                  <c:v>42023</c:v>
                </c:pt>
                <c:pt idx="786">
                  <c:v>42024</c:v>
                </c:pt>
                <c:pt idx="787">
                  <c:v>42025</c:v>
                </c:pt>
                <c:pt idx="788">
                  <c:v>42026</c:v>
                </c:pt>
                <c:pt idx="789">
                  <c:v>42027</c:v>
                </c:pt>
                <c:pt idx="790">
                  <c:v>42030</c:v>
                </c:pt>
                <c:pt idx="791">
                  <c:v>42031</c:v>
                </c:pt>
                <c:pt idx="792">
                  <c:v>42032</c:v>
                </c:pt>
                <c:pt idx="793">
                  <c:v>42033</c:v>
                </c:pt>
                <c:pt idx="794">
                  <c:v>42034</c:v>
                </c:pt>
                <c:pt idx="795">
                  <c:v>42037</c:v>
                </c:pt>
                <c:pt idx="796">
                  <c:v>42038</c:v>
                </c:pt>
                <c:pt idx="797">
                  <c:v>42039</c:v>
                </c:pt>
                <c:pt idx="798">
                  <c:v>42040</c:v>
                </c:pt>
                <c:pt idx="799">
                  <c:v>42041</c:v>
                </c:pt>
                <c:pt idx="800">
                  <c:v>42044</c:v>
                </c:pt>
                <c:pt idx="801">
                  <c:v>42045</c:v>
                </c:pt>
                <c:pt idx="802">
                  <c:v>42046</c:v>
                </c:pt>
                <c:pt idx="803">
                  <c:v>42047</c:v>
                </c:pt>
                <c:pt idx="804">
                  <c:v>42048</c:v>
                </c:pt>
                <c:pt idx="805">
                  <c:v>42051</c:v>
                </c:pt>
                <c:pt idx="806">
                  <c:v>42052</c:v>
                </c:pt>
                <c:pt idx="807">
                  <c:v>42053</c:v>
                </c:pt>
                <c:pt idx="808">
                  <c:v>42054</c:v>
                </c:pt>
                <c:pt idx="809">
                  <c:v>42055</c:v>
                </c:pt>
                <c:pt idx="810">
                  <c:v>42058</c:v>
                </c:pt>
                <c:pt idx="811">
                  <c:v>42059</c:v>
                </c:pt>
                <c:pt idx="812">
                  <c:v>42060</c:v>
                </c:pt>
                <c:pt idx="813">
                  <c:v>42061</c:v>
                </c:pt>
                <c:pt idx="814">
                  <c:v>42062</c:v>
                </c:pt>
                <c:pt idx="815">
                  <c:v>42065</c:v>
                </c:pt>
                <c:pt idx="816">
                  <c:v>42066</c:v>
                </c:pt>
                <c:pt idx="817">
                  <c:v>42067</c:v>
                </c:pt>
                <c:pt idx="818">
                  <c:v>42068</c:v>
                </c:pt>
                <c:pt idx="819">
                  <c:v>42069</c:v>
                </c:pt>
                <c:pt idx="820">
                  <c:v>42072</c:v>
                </c:pt>
                <c:pt idx="821">
                  <c:v>42073</c:v>
                </c:pt>
                <c:pt idx="822">
                  <c:v>42074</c:v>
                </c:pt>
                <c:pt idx="823">
                  <c:v>42075</c:v>
                </c:pt>
                <c:pt idx="824">
                  <c:v>42076</c:v>
                </c:pt>
                <c:pt idx="825">
                  <c:v>42079</c:v>
                </c:pt>
                <c:pt idx="826">
                  <c:v>42080</c:v>
                </c:pt>
                <c:pt idx="827">
                  <c:v>42081</c:v>
                </c:pt>
                <c:pt idx="828">
                  <c:v>42082</c:v>
                </c:pt>
                <c:pt idx="829">
                  <c:v>42083</c:v>
                </c:pt>
                <c:pt idx="830">
                  <c:v>42086</c:v>
                </c:pt>
                <c:pt idx="831">
                  <c:v>42087</c:v>
                </c:pt>
                <c:pt idx="832">
                  <c:v>42088</c:v>
                </c:pt>
                <c:pt idx="833">
                  <c:v>42089</c:v>
                </c:pt>
                <c:pt idx="834">
                  <c:v>42090</c:v>
                </c:pt>
                <c:pt idx="835">
                  <c:v>42093</c:v>
                </c:pt>
                <c:pt idx="836">
                  <c:v>42094</c:v>
                </c:pt>
                <c:pt idx="837">
                  <c:v>42095</c:v>
                </c:pt>
                <c:pt idx="838">
                  <c:v>42096</c:v>
                </c:pt>
                <c:pt idx="839">
                  <c:v>42097</c:v>
                </c:pt>
                <c:pt idx="840">
                  <c:v>42101</c:v>
                </c:pt>
                <c:pt idx="841">
                  <c:v>42102</c:v>
                </c:pt>
                <c:pt idx="842">
                  <c:v>42103</c:v>
                </c:pt>
                <c:pt idx="843">
                  <c:v>42104</c:v>
                </c:pt>
                <c:pt idx="844">
                  <c:v>42107</c:v>
                </c:pt>
                <c:pt idx="845">
                  <c:v>42108</c:v>
                </c:pt>
                <c:pt idx="846">
                  <c:v>42109</c:v>
                </c:pt>
                <c:pt idx="847">
                  <c:v>42110</c:v>
                </c:pt>
                <c:pt idx="848">
                  <c:v>42111</c:v>
                </c:pt>
                <c:pt idx="849">
                  <c:v>42114</c:v>
                </c:pt>
                <c:pt idx="850">
                  <c:v>42115</c:v>
                </c:pt>
                <c:pt idx="851">
                  <c:v>42116</c:v>
                </c:pt>
                <c:pt idx="852">
                  <c:v>42117</c:v>
                </c:pt>
                <c:pt idx="853">
                  <c:v>42118</c:v>
                </c:pt>
                <c:pt idx="854">
                  <c:v>42121</c:v>
                </c:pt>
                <c:pt idx="855">
                  <c:v>42122</c:v>
                </c:pt>
                <c:pt idx="856">
                  <c:v>42123</c:v>
                </c:pt>
                <c:pt idx="857">
                  <c:v>42124</c:v>
                </c:pt>
                <c:pt idx="858">
                  <c:v>42128</c:v>
                </c:pt>
                <c:pt idx="859">
                  <c:v>42129</c:v>
                </c:pt>
                <c:pt idx="860">
                  <c:v>42130</c:v>
                </c:pt>
                <c:pt idx="861">
                  <c:v>42131</c:v>
                </c:pt>
                <c:pt idx="862">
                  <c:v>42132</c:v>
                </c:pt>
                <c:pt idx="863">
                  <c:v>42135</c:v>
                </c:pt>
                <c:pt idx="864">
                  <c:v>42136</c:v>
                </c:pt>
                <c:pt idx="865">
                  <c:v>42137</c:v>
                </c:pt>
                <c:pt idx="866">
                  <c:v>42138</c:v>
                </c:pt>
                <c:pt idx="867">
                  <c:v>42139</c:v>
                </c:pt>
                <c:pt idx="868">
                  <c:v>42142</c:v>
                </c:pt>
                <c:pt idx="869">
                  <c:v>42143</c:v>
                </c:pt>
                <c:pt idx="870">
                  <c:v>42144</c:v>
                </c:pt>
                <c:pt idx="871">
                  <c:v>42145</c:v>
                </c:pt>
                <c:pt idx="872">
                  <c:v>42146</c:v>
                </c:pt>
                <c:pt idx="873">
                  <c:v>42150</c:v>
                </c:pt>
                <c:pt idx="874">
                  <c:v>42151</c:v>
                </c:pt>
                <c:pt idx="875">
                  <c:v>42152</c:v>
                </c:pt>
                <c:pt idx="876">
                  <c:v>42153</c:v>
                </c:pt>
                <c:pt idx="877">
                  <c:v>42156</c:v>
                </c:pt>
                <c:pt idx="878">
                  <c:v>42157</c:v>
                </c:pt>
                <c:pt idx="879">
                  <c:v>42158</c:v>
                </c:pt>
                <c:pt idx="880">
                  <c:v>42159</c:v>
                </c:pt>
                <c:pt idx="881">
                  <c:v>42160</c:v>
                </c:pt>
                <c:pt idx="882">
                  <c:v>42163</c:v>
                </c:pt>
                <c:pt idx="883">
                  <c:v>42164</c:v>
                </c:pt>
                <c:pt idx="884">
                  <c:v>42165</c:v>
                </c:pt>
                <c:pt idx="885">
                  <c:v>42166</c:v>
                </c:pt>
                <c:pt idx="886">
                  <c:v>42167</c:v>
                </c:pt>
                <c:pt idx="887">
                  <c:v>42170</c:v>
                </c:pt>
                <c:pt idx="888">
                  <c:v>42171</c:v>
                </c:pt>
                <c:pt idx="889">
                  <c:v>42172</c:v>
                </c:pt>
                <c:pt idx="890">
                  <c:v>42173</c:v>
                </c:pt>
                <c:pt idx="891">
                  <c:v>42174</c:v>
                </c:pt>
                <c:pt idx="892">
                  <c:v>42177</c:v>
                </c:pt>
                <c:pt idx="893">
                  <c:v>42178</c:v>
                </c:pt>
                <c:pt idx="894">
                  <c:v>42179</c:v>
                </c:pt>
                <c:pt idx="895">
                  <c:v>42180</c:v>
                </c:pt>
                <c:pt idx="896">
                  <c:v>42181</c:v>
                </c:pt>
                <c:pt idx="897">
                  <c:v>42184</c:v>
                </c:pt>
                <c:pt idx="898">
                  <c:v>42185</c:v>
                </c:pt>
                <c:pt idx="899">
                  <c:v>42186</c:v>
                </c:pt>
                <c:pt idx="900">
                  <c:v>42187</c:v>
                </c:pt>
                <c:pt idx="901">
                  <c:v>42188</c:v>
                </c:pt>
                <c:pt idx="902">
                  <c:v>42191</c:v>
                </c:pt>
                <c:pt idx="903">
                  <c:v>42192</c:v>
                </c:pt>
                <c:pt idx="904">
                  <c:v>42193</c:v>
                </c:pt>
                <c:pt idx="905">
                  <c:v>42194</c:v>
                </c:pt>
                <c:pt idx="906">
                  <c:v>42195</c:v>
                </c:pt>
                <c:pt idx="907">
                  <c:v>42198</c:v>
                </c:pt>
                <c:pt idx="908">
                  <c:v>42199</c:v>
                </c:pt>
                <c:pt idx="909">
                  <c:v>42200</c:v>
                </c:pt>
                <c:pt idx="910">
                  <c:v>42201</c:v>
                </c:pt>
                <c:pt idx="911">
                  <c:v>42202</c:v>
                </c:pt>
                <c:pt idx="912">
                  <c:v>42205</c:v>
                </c:pt>
                <c:pt idx="913">
                  <c:v>42206</c:v>
                </c:pt>
                <c:pt idx="914">
                  <c:v>42207</c:v>
                </c:pt>
                <c:pt idx="915">
                  <c:v>42208</c:v>
                </c:pt>
                <c:pt idx="916">
                  <c:v>42209</c:v>
                </c:pt>
                <c:pt idx="917">
                  <c:v>42212</c:v>
                </c:pt>
                <c:pt idx="918">
                  <c:v>42213</c:v>
                </c:pt>
                <c:pt idx="919">
                  <c:v>42214</c:v>
                </c:pt>
                <c:pt idx="920">
                  <c:v>42215</c:v>
                </c:pt>
                <c:pt idx="921">
                  <c:v>42216</c:v>
                </c:pt>
                <c:pt idx="922">
                  <c:v>42219</c:v>
                </c:pt>
                <c:pt idx="923">
                  <c:v>42220</c:v>
                </c:pt>
                <c:pt idx="924">
                  <c:v>42221</c:v>
                </c:pt>
                <c:pt idx="925">
                  <c:v>42222</c:v>
                </c:pt>
                <c:pt idx="926">
                  <c:v>42223</c:v>
                </c:pt>
                <c:pt idx="927">
                  <c:v>42226</c:v>
                </c:pt>
                <c:pt idx="928">
                  <c:v>42227</c:v>
                </c:pt>
                <c:pt idx="929">
                  <c:v>42228</c:v>
                </c:pt>
                <c:pt idx="930">
                  <c:v>42229</c:v>
                </c:pt>
                <c:pt idx="931">
                  <c:v>42230</c:v>
                </c:pt>
                <c:pt idx="932">
                  <c:v>42233</c:v>
                </c:pt>
                <c:pt idx="933">
                  <c:v>42234</c:v>
                </c:pt>
                <c:pt idx="934">
                  <c:v>42235</c:v>
                </c:pt>
                <c:pt idx="935">
                  <c:v>42236</c:v>
                </c:pt>
                <c:pt idx="936">
                  <c:v>42237</c:v>
                </c:pt>
                <c:pt idx="937">
                  <c:v>42240</c:v>
                </c:pt>
                <c:pt idx="938">
                  <c:v>42241</c:v>
                </c:pt>
                <c:pt idx="939">
                  <c:v>42242</c:v>
                </c:pt>
                <c:pt idx="940">
                  <c:v>42243</c:v>
                </c:pt>
                <c:pt idx="941">
                  <c:v>42244</c:v>
                </c:pt>
                <c:pt idx="942">
                  <c:v>42247</c:v>
                </c:pt>
                <c:pt idx="943">
                  <c:v>42248</c:v>
                </c:pt>
                <c:pt idx="944">
                  <c:v>42249</c:v>
                </c:pt>
                <c:pt idx="945">
                  <c:v>42250</c:v>
                </c:pt>
                <c:pt idx="946">
                  <c:v>42251</c:v>
                </c:pt>
                <c:pt idx="947">
                  <c:v>42254</c:v>
                </c:pt>
                <c:pt idx="948">
                  <c:v>42255</c:v>
                </c:pt>
                <c:pt idx="949">
                  <c:v>42256</c:v>
                </c:pt>
                <c:pt idx="950">
                  <c:v>42257</c:v>
                </c:pt>
                <c:pt idx="951">
                  <c:v>42258</c:v>
                </c:pt>
                <c:pt idx="952">
                  <c:v>42261</c:v>
                </c:pt>
                <c:pt idx="953">
                  <c:v>42262</c:v>
                </c:pt>
                <c:pt idx="954">
                  <c:v>42263</c:v>
                </c:pt>
                <c:pt idx="955">
                  <c:v>42264</c:v>
                </c:pt>
                <c:pt idx="956">
                  <c:v>42265</c:v>
                </c:pt>
                <c:pt idx="957">
                  <c:v>42268</c:v>
                </c:pt>
                <c:pt idx="958">
                  <c:v>42270</c:v>
                </c:pt>
                <c:pt idx="959">
                  <c:v>42272</c:v>
                </c:pt>
                <c:pt idx="960">
                  <c:v>42276</c:v>
                </c:pt>
                <c:pt idx="961">
                  <c:v>42278</c:v>
                </c:pt>
                <c:pt idx="962">
                  <c:v>42279</c:v>
                </c:pt>
                <c:pt idx="963">
                  <c:v>42282</c:v>
                </c:pt>
                <c:pt idx="964">
                  <c:v>42283</c:v>
                </c:pt>
                <c:pt idx="965">
                  <c:v>42283</c:v>
                </c:pt>
                <c:pt idx="966">
                  <c:v>42284</c:v>
                </c:pt>
                <c:pt idx="967">
                  <c:v>42285</c:v>
                </c:pt>
                <c:pt idx="968">
                  <c:v>42286</c:v>
                </c:pt>
                <c:pt idx="969">
                  <c:v>42289</c:v>
                </c:pt>
                <c:pt idx="970">
                  <c:v>42290</c:v>
                </c:pt>
                <c:pt idx="971">
                  <c:v>42291</c:v>
                </c:pt>
                <c:pt idx="972">
                  <c:v>42292</c:v>
                </c:pt>
                <c:pt idx="973">
                  <c:v>42293</c:v>
                </c:pt>
                <c:pt idx="974">
                  <c:v>42296</c:v>
                </c:pt>
                <c:pt idx="975">
                  <c:v>42297</c:v>
                </c:pt>
                <c:pt idx="976">
                  <c:v>42298</c:v>
                </c:pt>
                <c:pt idx="977">
                  <c:v>42299</c:v>
                </c:pt>
                <c:pt idx="978">
                  <c:v>42300</c:v>
                </c:pt>
                <c:pt idx="979">
                  <c:v>42303</c:v>
                </c:pt>
                <c:pt idx="980">
                  <c:v>42304</c:v>
                </c:pt>
                <c:pt idx="981">
                  <c:v>42305</c:v>
                </c:pt>
                <c:pt idx="982">
                  <c:v>42306</c:v>
                </c:pt>
                <c:pt idx="983">
                  <c:v>42307</c:v>
                </c:pt>
                <c:pt idx="984">
                  <c:v>42310</c:v>
                </c:pt>
                <c:pt idx="985">
                  <c:v>42311</c:v>
                </c:pt>
                <c:pt idx="986">
                  <c:v>42312</c:v>
                </c:pt>
                <c:pt idx="987">
                  <c:v>42313</c:v>
                </c:pt>
                <c:pt idx="988">
                  <c:v>42314</c:v>
                </c:pt>
                <c:pt idx="989">
                  <c:v>42317</c:v>
                </c:pt>
                <c:pt idx="990">
                  <c:v>42318</c:v>
                </c:pt>
                <c:pt idx="991">
                  <c:v>42319</c:v>
                </c:pt>
                <c:pt idx="992">
                  <c:v>42320</c:v>
                </c:pt>
                <c:pt idx="993">
                  <c:v>42321</c:v>
                </c:pt>
                <c:pt idx="994">
                  <c:v>42324</c:v>
                </c:pt>
                <c:pt idx="995">
                  <c:v>42325</c:v>
                </c:pt>
                <c:pt idx="996">
                  <c:v>42326</c:v>
                </c:pt>
                <c:pt idx="997">
                  <c:v>42327</c:v>
                </c:pt>
                <c:pt idx="998">
                  <c:v>42328</c:v>
                </c:pt>
                <c:pt idx="999">
                  <c:v>42331</c:v>
                </c:pt>
                <c:pt idx="1000">
                  <c:v>42332</c:v>
                </c:pt>
                <c:pt idx="1001">
                  <c:v>42333</c:v>
                </c:pt>
                <c:pt idx="1002">
                  <c:v>42334</c:v>
                </c:pt>
                <c:pt idx="1003">
                  <c:v>42335</c:v>
                </c:pt>
                <c:pt idx="1004">
                  <c:v>42338</c:v>
                </c:pt>
                <c:pt idx="1005">
                  <c:v>42339</c:v>
                </c:pt>
                <c:pt idx="1006">
                  <c:v>42340</c:v>
                </c:pt>
                <c:pt idx="1007">
                  <c:v>42341</c:v>
                </c:pt>
                <c:pt idx="1008">
                  <c:v>42342</c:v>
                </c:pt>
                <c:pt idx="1009">
                  <c:v>42345</c:v>
                </c:pt>
                <c:pt idx="1010">
                  <c:v>42346</c:v>
                </c:pt>
                <c:pt idx="1011">
                  <c:v>42347</c:v>
                </c:pt>
                <c:pt idx="1012">
                  <c:v>42348</c:v>
                </c:pt>
                <c:pt idx="1013">
                  <c:v>42349</c:v>
                </c:pt>
                <c:pt idx="1014">
                  <c:v>42352</c:v>
                </c:pt>
                <c:pt idx="1015">
                  <c:v>42353</c:v>
                </c:pt>
                <c:pt idx="1016">
                  <c:v>42354</c:v>
                </c:pt>
                <c:pt idx="1017">
                  <c:v>42355</c:v>
                </c:pt>
                <c:pt idx="1018">
                  <c:v>42356</c:v>
                </c:pt>
                <c:pt idx="1019">
                  <c:v>42359</c:v>
                </c:pt>
                <c:pt idx="1020">
                  <c:v>42360</c:v>
                </c:pt>
                <c:pt idx="1021">
                  <c:v>42361</c:v>
                </c:pt>
                <c:pt idx="1022">
                  <c:v>42366</c:v>
                </c:pt>
                <c:pt idx="1023">
                  <c:v>42367</c:v>
                </c:pt>
                <c:pt idx="1024">
                  <c:v>42368</c:v>
                </c:pt>
                <c:pt idx="1025">
                  <c:v>42369</c:v>
                </c:pt>
                <c:pt idx="1026">
                  <c:v>42373</c:v>
                </c:pt>
                <c:pt idx="1027">
                  <c:v>42374</c:v>
                </c:pt>
                <c:pt idx="1028">
                  <c:v>42376</c:v>
                </c:pt>
                <c:pt idx="1029">
                  <c:v>42377</c:v>
                </c:pt>
                <c:pt idx="1030">
                  <c:v>42380</c:v>
                </c:pt>
                <c:pt idx="1031">
                  <c:v>42381</c:v>
                </c:pt>
                <c:pt idx="1032">
                  <c:v>42382</c:v>
                </c:pt>
                <c:pt idx="1033">
                  <c:v>42383</c:v>
                </c:pt>
                <c:pt idx="1034">
                  <c:v>42384</c:v>
                </c:pt>
                <c:pt idx="1035">
                  <c:v>42387</c:v>
                </c:pt>
                <c:pt idx="1036">
                  <c:v>42388</c:v>
                </c:pt>
                <c:pt idx="1037">
                  <c:v>42389</c:v>
                </c:pt>
                <c:pt idx="1038">
                  <c:v>42390</c:v>
                </c:pt>
                <c:pt idx="1039">
                  <c:v>42391</c:v>
                </c:pt>
                <c:pt idx="1040">
                  <c:v>42394</c:v>
                </c:pt>
                <c:pt idx="1041">
                  <c:v>42395</c:v>
                </c:pt>
                <c:pt idx="1042">
                  <c:v>42396</c:v>
                </c:pt>
                <c:pt idx="1043">
                  <c:v>42397</c:v>
                </c:pt>
                <c:pt idx="1044">
                  <c:v>42398</c:v>
                </c:pt>
                <c:pt idx="1045">
                  <c:v>42401</c:v>
                </c:pt>
                <c:pt idx="1046">
                  <c:v>42402</c:v>
                </c:pt>
                <c:pt idx="1047">
                  <c:v>42403</c:v>
                </c:pt>
                <c:pt idx="1048">
                  <c:v>42404</c:v>
                </c:pt>
                <c:pt idx="1049">
                  <c:v>42405</c:v>
                </c:pt>
                <c:pt idx="1050">
                  <c:v>42408</c:v>
                </c:pt>
                <c:pt idx="1051">
                  <c:v>42409</c:v>
                </c:pt>
                <c:pt idx="1052">
                  <c:v>42410</c:v>
                </c:pt>
              </c:numCache>
            </c:numRef>
          </c:cat>
          <c:val>
            <c:numRef>
              <c:f>Rohdaten!$I$2:$I$1054</c:f>
              <c:numCache>
                <c:formatCode>#,##0.000</c:formatCode>
                <c:ptCount val="1053"/>
                <c:pt idx="0">
                  <c:v>2.8369999999999997</c:v>
                </c:pt>
                <c:pt idx="1">
                  <c:v>2.7989999999999999</c:v>
                </c:pt>
                <c:pt idx="2">
                  <c:v>2.774</c:v>
                </c:pt>
                <c:pt idx="3">
                  <c:v>2.714</c:v>
                </c:pt>
                <c:pt idx="4">
                  <c:v>2.702</c:v>
                </c:pt>
                <c:pt idx="5">
                  <c:v>2.669</c:v>
                </c:pt>
                <c:pt idx="6">
                  <c:v>2.7119999999999997</c:v>
                </c:pt>
                <c:pt idx="7">
                  <c:v>2.7730000000000001</c:v>
                </c:pt>
                <c:pt idx="8">
                  <c:v>2.7909999999999999</c:v>
                </c:pt>
                <c:pt idx="9">
                  <c:v>2.718</c:v>
                </c:pt>
                <c:pt idx="10">
                  <c:v>2.734</c:v>
                </c:pt>
                <c:pt idx="11">
                  <c:v>2.7109999999999999</c:v>
                </c:pt>
                <c:pt idx="12">
                  <c:v>2.7149999999999999</c:v>
                </c:pt>
                <c:pt idx="13">
                  <c:v>2.66</c:v>
                </c:pt>
                <c:pt idx="14">
                  <c:v>2.698</c:v>
                </c:pt>
                <c:pt idx="15">
                  <c:v>2.7050000000000001</c:v>
                </c:pt>
                <c:pt idx="16">
                  <c:v>2.577</c:v>
                </c:pt>
                <c:pt idx="17">
                  <c:v>2.6819999999999999</c:v>
                </c:pt>
                <c:pt idx="18">
                  <c:v>2.6930000000000001</c:v>
                </c:pt>
                <c:pt idx="19">
                  <c:v>2.68</c:v>
                </c:pt>
                <c:pt idx="20">
                  <c:v>2.65</c:v>
                </c:pt>
                <c:pt idx="21">
                  <c:v>2.661</c:v>
                </c:pt>
                <c:pt idx="22">
                  <c:v>2.605</c:v>
                </c:pt>
                <c:pt idx="23">
                  <c:v>2.5350000000000001</c:v>
                </c:pt>
                <c:pt idx="24">
                  <c:v>2.5</c:v>
                </c:pt>
                <c:pt idx="25">
                  <c:v>2.5719999999999996</c:v>
                </c:pt>
                <c:pt idx="26">
                  <c:v>2.5819999999999999</c:v>
                </c:pt>
                <c:pt idx="27">
                  <c:v>2.5529999999999999</c:v>
                </c:pt>
                <c:pt idx="28">
                  <c:v>2.609</c:v>
                </c:pt>
                <c:pt idx="29">
                  <c:v>2.6480000000000001</c:v>
                </c:pt>
                <c:pt idx="30">
                  <c:v>2.7450000000000001</c:v>
                </c:pt>
                <c:pt idx="31">
                  <c:v>2.7109999999999999</c:v>
                </c:pt>
                <c:pt idx="32">
                  <c:v>2.67</c:v>
                </c:pt>
                <c:pt idx="33">
                  <c:v>2.6320000000000001</c:v>
                </c:pt>
                <c:pt idx="34">
                  <c:v>2.6139999999999999</c:v>
                </c:pt>
                <c:pt idx="35">
                  <c:v>2.577</c:v>
                </c:pt>
                <c:pt idx="36">
                  <c:v>2.573</c:v>
                </c:pt>
                <c:pt idx="37">
                  <c:v>2.5920000000000001</c:v>
                </c:pt>
                <c:pt idx="38">
                  <c:v>2.6379999999999999</c:v>
                </c:pt>
                <c:pt idx="39">
                  <c:v>2.621</c:v>
                </c:pt>
                <c:pt idx="40">
                  <c:v>2.6850000000000001</c:v>
                </c:pt>
                <c:pt idx="41">
                  <c:v>2.7040000000000002</c:v>
                </c:pt>
                <c:pt idx="42">
                  <c:v>2.7210000000000001</c:v>
                </c:pt>
                <c:pt idx="43">
                  <c:v>2.7</c:v>
                </c:pt>
                <c:pt idx="44">
                  <c:v>2.6429999999999998</c:v>
                </c:pt>
                <c:pt idx="45">
                  <c:v>2.649</c:v>
                </c:pt>
                <c:pt idx="46">
                  <c:v>2.585</c:v>
                </c:pt>
                <c:pt idx="47">
                  <c:v>2.645</c:v>
                </c:pt>
                <c:pt idx="48">
                  <c:v>2.681</c:v>
                </c:pt>
                <c:pt idx="49">
                  <c:v>2.6920000000000002</c:v>
                </c:pt>
                <c:pt idx="50">
                  <c:v>2.6640000000000001</c:v>
                </c:pt>
                <c:pt idx="51">
                  <c:v>2.6320000000000001</c:v>
                </c:pt>
                <c:pt idx="52">
                  <c:v>2.6150000000000002</c:v>
                </c:pt>
                <c:pt idx="53">
                  <c:v>2.61</c:v>
                </c:pt>
                <c:pt idx="54">
                  <c:v>2.5710000000000002</c:v>
                </c:pt>
                <c:pt idx="55">
                  <c:v>2.5819999999999999</c:v>
                </c:pt>
                <c:pt idx="56">
                  <c:v>2.5840000000000001</c:v>
                </c:pt>
                <c:pt idx="57">
                  <c:v>2.5750000000000002</c:v>
                </c:pt>
                <c:pt idx="58">
                  <c:v>2.528</c:v>
                </c:pt>
                <c:pt idx="59">
                  <c:v>2.544</c:v>
                </c:pt>
                <c:pt idx="60">
                  <c:v>2.5750000000000002</c:v>
                </c:pt>
                <c:pt idx="61">
                  <c:v>2.5750000000000002</c:v>
                </c:pt>
                <c:pt idx="62">
                  <c:v>2.5790000000000002</c:v>
                </c:pt>
                <c:pt idx="63">
                  <c:v>2.573</c:v>
                </c:pt>
                <c:pt idx="64">
                  <c:v>2.5569999999999999</c:v>
                </c:pt>
                <c:pt idx="65">
                  <c:v>2.6480000000000001</c:v>
                </c:pt>
                <c:pt idx="66">
                  <c:v>2.7040000000000002</c:v>
                </c:pt>
                <c:pt idx="67">
                  <c:v>2.7170000000000001</c:v>
                </c:pt>
                <c:pt idx="68">
                  <c:v>2.75</c:v>
                </c:pt>
                <c:pt idx="69">
                  <c:v>2.7330000000000001</c:v>
                </c:pt>
                <c:pt idx="70">
                  <c:v>2.746</c:v>
                </c:pt>
                <c:pt idx="71">
                  <c:v>2.6589999999999998</c:v>
                </c:pt>
                <c:pt idx="72">
                  <c:v>2.6560000000000001</c:v>
                </c:pt>
                <c:pt idx="73">
                  <c:v>2.6520000000000001</c:v>
                </c:pt>
                <c:pt idx="74">
                  <c:v>2.6829999999999998</c:v>
                </c:pt>
                <c:pt idx="75">
                  <c:v>2.665</c:v>
                </c:pt>
                <c:pt idx="76">
                  <c:v>2.6379999999999999</c:v>
                </c:pt>
                <c:pt idx="77">
                  <c:v>2.6190000000000002</c:v>
                </c:pt>
                <c:pt idx="78">
                  <c:v>2.6339999999999999</c:v>
                </c:pt>
                <c:pt idx="79">
                  <c:v>2.613</c:v>
                </c:pt>
                <c:pt idx="80">
                  <c:v>2.63</c:v>
                </c:pt>
                <c:pt idx="81">
                  <c:v>2.625</c:v>
                </c:pt>
                <c:pt idx="82">
                  <c:v>2.556</c:v>
                </c:pt>
                <c:pt idx="83">
                  <c:v>2.5390000000000001</c:v>
                </c:pt>
                <c:pt idx="84">
                  <c:v>2.5579999999999998</c:v>
                </c:pt>
                <c:pt idx="85">
                  <c:v>2.5459999999999998</c:v>
                </c:pt>
                <c:pt idx="86">
                  <c:v>2.5329999999999999</c:v>
                </c:pt>
                <c:pt idx="87">
                  <c:v>2.5499999999999998</c:v>
                </c:pt>
                <c:pt idx="88">
                  <c:v>2.552</c:v>
                </c:pt>
                <c:pt idx="89">
                  <c:v>2.5350000000000001</c:v>
                </c:pt>
                <c:pt idx="90">
                  <c:v>2.5369999999999999</c:v>
                </c:pt>
                <c:pt idx="91">
                  <c:v>2.548</c:v>
                </c:pt>
                <c:pt idx="92">
                  <c:v>2.5489999999999999</c:v>
                </c:pt>
                <c:pt idx="93">
                  <c:v>2.58</c:v>
                </c:pt>
                <c:pt idx="94">
                  <c:v>2.585</c:v>
                </c:pt>
                <c:pt idx="95">
                  <c:v>2.5790000000000002</c:v>
                </c:pt>
                <c:pt idx="96">
                  <c:v>2.5470000000000002</c:v>
                </c:pt>
                <c:pt idx="97">
                  <c:v>2.5219999999999998</c:v>
                </c:pt>
                <c:pt idx="98">
                  <c:v>2.4809999999999999</c:v>
                </c:pt>
                <c:pt idx="99">
                  <c:v>2.4550000000000001</c:v>
                </c:pt>
                <c:pt idx="100">
                  <c:v>2.42</c:v>
                </c:pt>
                <c:pt idx="101">
                  <c:v>2.4049999999999998</c:v>
                </c:pt>
                <c:pt idx="102">
                  <c:v>2.415</c:v>
                </c:pt>
                <c:pt idx="103">
                  <c:v>2.3820000000000001</c:v>
                </c:pt>
                <c:pt idx="104">
                  <c:v>2.3660000000000001</c:v>
                </c:pt>
                <c:pt idx="105">
                  <c:v>2.2269999999999999</c:v>
                </c:pt>
                <c:pt idx="106">
                  <c:v>2.2919999999999998</c:v>
                </c:pt>
                <c:pt idx="107">
                  <c:v>2.2389999999999999</c:v>
                </c:pt>
                <c:pt idx="108">
                  <c:v>2.29</c:v>
                </c:pt>
                <c:pt idx="109">
                  <c:v>2.2400000000000002</c:v>
                </c:pt>
                <c:pt idx="110">
                  <c:v>2.278</c:v>
                </c:pt>
                <c:pt idx="111">
                  <c:v>2.2730000000000001</c:v>
                </c:pt>
                <c:pt idx="112">
                  <c:v>2.2280000000000002</c:v>
                </c:pt>
                <c:pt idx="113">
                  <c:v>2.105</c:v>
                </c:pt>
                <c:pt idx="114">
                  <c:v>2.145</c:v>
                </c:pt>
                <c:pt idx="115">
                  <c:v>2.1360000000000001</c:v>
                </c:pt>
                <c:pt idx="116">
                  <c:v>2.09</c:v>
                </c:pt>
                <c:pt idx="117">
                  <c:v>2.0539999999999998</c:v>
                </c:pt>
                <c:pt idx="118">
                  <c:v>1.98</c:v>
                </c:pt>
                <c:pt idx="119">
                  <c:v>1.831</c:v>
                </c:pt>
                <c:pt idx="120">
                  <c:v>1.867</c:v>
                </c:pt>
                <c:pt idx="121">
                  <c:v>1.8440000000000001</c:v>
                </c:pt>
                <c:pt idx="122">
                  <c:v>1.8440000000000001</c:v>
                </c:pt>
                <c:pt idx="123">
                  <c:v>2.0369999999999999</c:v>
                </c:pt>
                <c:pt idx="124">
                  <c:v>2.008</c:v>
                </c:pt>
                <c:pt idx="125">
                  <c:v>2.093</c:v>
                </c:pt>
                <c:pt idx="126">
                  <c:v>2.056</c:v>
                </c:pt>
                <c:pt idx="127">
                  <c:v>2.1850000000000001</c:v>
                </c:pt>
                <c:pt idx="128">
                  <c:v>2.226</c:v>
                </c:pt>
                <c:pt idx="129">
                  <c:v>2.2000000000000002</c:v>
                </c:pt>
                <c:pt idx="130">
                  <c:v>2.0880000000000001</c:v>
                </c:pt>
                <c:pt idx="131">
                  <c:v>2.1509999999999998</c:v>
                </c:pt>
                <c:pt idx="132">
                  <c:v>2.2570000000000001</c:v>
                </c:pt>
                <c:pt idx="133">
                  <c:v>2.2480000000000002</c:v>
                </c:pt>
                <c:pt idx="134">
                  <c:v>2.1850000000000001</c:v>
                </c:pt>
                <c:pt idx="135">
                  <c:v>2.1869999999999998</c:v>
                </c:pt>
                <c:pt idx="136">
                  <c:v>2.1840000000000002</c:v>
                </c:pt>
                <c:pt idx="137">
                  <c:v>2.2149999999999999</c:v>
                </c:pt>
                <c:pt idx="138">
                  <c:v>2.2290000000000001</c:v>
                </c:pt>
                <c:pt idx="139">
                  <c:v>2.3119999999999998</c:v>
                </c:pt>
                <c:pt idx="140">
                  <c:v>2.2970000000000002</c:v>
                </c:pt>
                <c:pt idx="141">
                  <c:v>2.286</c:v>
                </c:pt>
                <c:pt idx="142">
                  <c:v>2.2530000000000001</c:v>
                </c:pt>
                <c:pt idx="143">
                  <c:v>2.2320000000000002</c:v>
                </c:pt>
                <c:pt idx="144">
                  <c:v>2.17</c:v>
                </c:pt>
                <c:pt idx="145">
                  <c:v>2.1349999999999998</c:v>
                </c:pt>
                <c:pt idx="146">
                  <c:v>2.1379999999999999</c:v>
                </c:pt>
                <c:pt idx="147">
                  <c:v>2.1549999999999998</c:v>
                </c:pt>
                <c:pt idx="148">
                  <c:v>2.1019999999999999</c:v>
                </c:pt>
                <c:pt idx="149">
                  <c:v>2.0939999999999999</c:v>
                </c:pt>
                <c:pt idx="150">
                  <c:v>2.1150000000000002</c:v>
                </c:pt>
                <c:pt idx="151">
                  <c:v>2.1219999999999999</c:v>
                </c:pt>
                <c:pt idx="152">
                  <c:v>2.0979999999999999</c:v>
                </c:pt>
                <c:pt idx="153">
                  <c:v>2.0790000000000002</c:v>
                </c:pt>
                <c:pt idx="154">
                  <c:v>2.0790000000000002</c:v>
                </c:pt>
                <c:pt idx="155">
                  <c:v>2.0209999999999999</c:v>
                </c:pt>
                <c:pt idx="156">
                  <c:v>2.121</c:v>
                </c:pt>
                <c:pt idx="157">
                  <c:v>2.1219999999999999</c:v>
                </c:pt>
                <c:pt idx="158">
                  <c:v>2.073</c:v>
                </c:pt>
                <c:pt idx="159">
                  <c:v>2.1520000000000001</c:v>
                </c:pt>
                <c:pt idx="160">
                  <c:v>2.1669999999999998</c:v>
                </c:pt>
                <c:pt idx="161">
                  <c:v>2.1819999999999999</c:v>
                </c:pt>
                <c:pt idx="162">
                  <c:v>2.1680000000000001</c:v>
                </c:pt>
                <c:pt idx="163">
                  <c:v>2.1789999999999998</c:v>
                </c:pt>
                <c:pt idx="164">
                  <c:v>2.1110000000000002</c:v>
                </c:pt>
                <c:pt idx="165">
                  <c:v>2.2029999999999998</c:v>
                </c:pt>
                <c:pt idx="166">
                  <c:v>2.2149999999999999</c:v>
                </c:pt>
                <c:pt idx="167">
                  <c:v>2.2469999999999999</c:v>
                </c:pt>
                <c:pt idx="168">
                  <c:v>2.222</c:v>
                </c:pt>
                <c:pt idx="169">
                  <c:v>2.1739999999999999</c:v>
                </c:pt>
                <c:pt idx="170">
                  <c:v>2.1560000000000001</c:v>
                </c:pt>
                <c:pt idx="171">
                  <c:v>2.2050000000000001</c:v>
                </c:pt>
                <c:pt idx="172">
                  <c:v>2.2709999999999999</c:v>
                </c:pt>
                <c:pt idx="173">
                  <c:v>2.294</c:v>
                </c:pt>
                <c:pt idx="174">
                  <c:v>2.2850000000000001</c:v>
                </c:pt>
                <c:pt idx="175">
                  <c:v>2.2610000000000001</c:v>
                </c:pt>
                <c:pt idx="176">
                  <c:v>2.2450000000000001</c:v>
                </c:pt>
                <c:pt idx="177">
                  <c:v>2.2549999999999999</c:v>
                </c:pt>
                <c:pt idx="178">
                  <c:v>2.1709999999999998</c:v>
                </c:pt>
                <c:pt idx="179">
                  <c:v>2.1160000000000001</c:v>
                </c:pt>
                <c:pt idx="180">
                  <c:v>2.11</c:v>
                </c:pt>
                <c:pt idx="181">
                  <c:v>2.109</c:v>
                </c:pt>
                <c:pt idx="182">
                  <c:v>2.0640000000000001</c:v>
                </c:pt>
                <c:pt idx="183">
                  <c:v>2.0979999999999999</c:v>
                </c:pt>
                <c:pt idx="184">
                  <c:v>2.1</c:v>
                </c:pt>
                <c:pt idx="185">
                  <c:v>2.0779999999999998</c:v>
                </c:pt>
                <c:pt idx="186">
                  <c:v>2.1429999999999998</c:v>
                </c:pt>
                <c:pt idx="187">
                  <c:v>2.11</c:v>
                </c:pt>
                <c:pt idx="188">
                  <c:v>2.2120000000000002</c:v>
                </c:pt>
                <c:pt idx="189">
                  <c:v>2.2839999999999998</c:v>
                </c:pt>
                <c:pt idx="190">
                  <c:v>2.21</c:v>
                </c:pt>
                <c:pt idx="191">
                  <c:v>2.2069999999999999</c:v>
                </c:pt>
                <c:pt idx="192">
                  <c:v>2.2770000000000001</c:v>
                </c:pt>
                <c:pt idx="193">
                  <c:v>2.2749999999999999</c:v>
                </c:pt>
                <c:pt idx="194">
                  <c:v>2.3029999999999999</c:v>
                </c:pt>
                <c:pt idx="195">
                  <c:v>2.3380000000000001</c:v>
                </c:pt>
                <c:pt idx="196">
                  <c:v>2.319</c:v>
                </c:pt>
                <c:pt idx="197">
                  <c:v>2.2759999999999998</c:v>
                </c:pt>
                <c:pt idx="198">
                  <c:v>2.2389999999999999</c:v>
                </c:pt>
                <c:pt idx="199">
                  <c:v>2.2639999999999998</c:v>
                </c:pt>
                <c:pt idx="200">
                  <c:v>2.2000000000000002</c:v>
                </c:pt>
                <c:pt idx="201">
                  <c:v>2.1869999999999998</c:v>
                </c:pt>
                <c:pt idx="202">
                  <c:v>2.1850000000000001</c:v>
                </c:pt>
                <c:pt idx="203">
                  <c:v>2.149</c:v>
                </c:pt>
                <c:pt idx="204">
                  <c:v>2.1459999999999999</c:v>
                </c:pt>
                <c:pt idx="205">
                  <c:v>2.1869999999999998</c:v>
                </c:pt>
                <c:pt idx="206">
                  <c:v>2.1949999999999998</c:v>
                </c:pt>
                <c:pt idx="207">
                  <c:v>2.1829999999999998</c:v>
                </c:pt>
                <c:pt idx="208">
                  <c:v>2.1579999999999999</c:v>
                </c:pt>
                <c:pt idx="209">
                  <c:v>2.1949999999999998</c:v>
                </c:pt>
                <c:pt idx="210">
                  <c:v>2.1930000000000001</c:v>
                </c:pt>
                <c:pt idx="211">
                  <c:v>2.1840000000000002</c:v>
                </c:pt>
                <c:pt idx="212">
                  <c:v>2.1819999999999999</c:v>
                </c:pt>
                <c:pt idx="213">
                  <c:v>2.1659999999999999</c:v>
                </c:pt>
                <c:pt idx="214">
                  <c:v>2.194</c:v>
                </c:pt>
                <c:pt idx="215">
                  <c:v>2.1749999999999998</c:v>
                </c:pt>
                <c:pt idx="216">
                  <c:v>2.222</c:v>
                </c:pt>
                <c:pt idx="217">
                  <c:v>2.2789999999999999</c:v>
                </c:pt>
                <c:pt idx="218">
                  <c:v>2.319</c:v>
                </c:pt>
                <c:pt idx="219">
                  <c:v>2.2789999999999999</c:v>
                </c:pt>
                <c:pt idx="220">
                  <c:v>2.2709999999999999</c:v>
                </c:pt>
                <c:pt idx="221">
                  <c:v>2.27</c:v>
                </c:pt>
                <c:pt idx="222">
                  <c:v>2.2549999999999999</c:v>
                </c:pt>
                <c:pt idx="223">
                  <c:v>2.298</c:v>
                </c:pt>
                <c:pt idx="224">
                  <c:v>2.2389999999999999</c:v>
                </c:pt>
                <c:pt idx="225">
                  <c:v>2.2160000000000002</c:v>
                </c:pt>
                <c:pt idx="226">
                  <c:v>2.2210000000000001</c:v>
                </c:pt>
                <c:pt idx="227">
                  <c:v>2.1960000000000002</c:v>
                </c:pt>
                <c:pt idx="228">
                  <c:v>2.1829999999999998</c:v>
                </c:pt>
                <c:pt idx="229">
                  <c:v>2.1640000000000001</c:v>
                </c:pt>
                <c:pt idx="230">
                  <c:v>2.1680000000000001</c:v>
                </c:pt>
                <c:pt idx="231">
                  <c:v>2.1619999999999999</c:v>
                </c:pt>
                <c:pt idx="232">
                  <c:v>2.137</c:v>
                </c:pt>
                <c:pt idx="233">
                  <c:v>2.113</c:v>
                </c:pt>
                <c:pt idx="234">
                  <c:v>2.11</c:v>
                </c:pt>
                <c:pt idx="235">
                  <c:v>2.09</c:v>
                </c:pt>
                <c:pt idx="236">
                  <c:v>2.101</c:v>
                </c:pt>
                <c:pt idx="237">
                  <c:v>2.0880000000000001</c:v>
                </c:pt>
                <c:pt idx="238">
                  <c:v>2.1</c:v>
                </c:pt>
                <c:pt idx="239">
                  <c:v>2.1110000000000002</c:v>
                </c:pt>
                <c:pt idx="240">
                  <c:v>2.117</c:v>
                </c:pt>
                <c:pt idx="241">
                  <c:v>2.1520000000000001</c:v>
                </c:pt>
                <c:pt idx="242">
                  <c:v>2.177</c:v>
                </c:pt>
                <c:pt idx="243">
                  <c:v>2.1739999999999999</c:v>
                </c:pt>
                <c:pt idx="244">
                  <c:v>2.1739999999999999</c:v>
                </c:pt>
                <c:pt idx="245">
                  <c:v>2.169</c:v>
                </c:pt>
                <c:pt idx="246">
                  <c:v>2.1429999999999998</c:v>
                </c:pt>
                <c:pt idx="247">
                  <c:v>2.1269999999999998</c:v>
                </c:pt>
                <c:pt idx="248">
                  <c:v>2.1190000000000002</c:v>
                </c:pt>
                <c:pt idx="249">
                  <c:v>2.113</c:v>
                </c:pt>
                <c:pt idx="250">
                  <c:v>2.1480000000000001</c:v>
                </c:pt>
                <c:pt idx="251">
                  <c:v>2.109</c:v>
                </c:pt>
                <c:pt idx="252">
                  <c:v>2.093</c:v>
                </c:pt>
                <c:pt idx="253">
                  <c:v>2.0459999999999998</c:v>
                </c:pt>
                <c:pt idx="254">
                  <c:v>2.012</c:v>
                </c:pt>
                <c:pt idx="255">
                  <c:v>2.0350000000000001</c:v>
                </c:pt>
                <c:pt idx="256">
                  <c:v>2.0630000000000002</c:v>
                </c:pt>
                <c:pt idx="257">
                  <c:v>2.044</c:v>
                </c:pt>
                <c:pt idx="258">
                  <c:v>2.0550000000000002</c:v>
                </c:pt>
                <c:pt idx="259">
                  <c:v>2.085</c:v>
                </c:pt>
                <c:pt idx="260">
                  <c:v>2.0609999999999999</c:v>
                </c:pt>
                <c:pt idx="261">
                  <c:v>2.093</c:v>
                </c:pt>
                <c:pt idx="262">
                  <c:v>2.0830000000000002</c:v>
                </c:pt>
                <c:pt idx="263">
                  <c:v>2.0579999999999998</c:v>
                </c:pt>
                <c:pt idx="264">
                  <c:v>2.0579999999999998</c:v>
                </c:pt>
                <c:pt idx="265">
                  <c:v>2.0550000000000002</c:v>
                </c:pt>
                <c:pt idx="266">
                  <c:v>2.012</c:v>
                </c:pt>
                <c:pt idx="267">
                  <c:v>2.012</c:v>
                </c:pt>
                <c:pt idx="268">
                  <c:v>2.0870000000000002</c:v>
                </c:pt>
                <c:pt idx="269">
                  <c:v>2.1160000000000001</c:v>
                </c:pt>
                <c:pt idx="270">
                  <c:v>2.1920000000000002</c:v>
                </c:pt>
                <c:pt idx="271">
                  <c:v>2.1840000000000002</c:v>
                </c:pt>
                <c:pt idx="272">
                  <c:v>2.1520000000000001</c:v>
                </c:pt>
                <c:pt idx="273">
                  <c:v>2.1339999999999999</c:v>
                </c:pt>
                <c:pt idx="274">
                  <c:v>2.1520000000000001</c:v>
                </c:pt>
                <c:pt idx="275">
                  <c:v>2.2269999999999999</c:v>
                </c:pt>
                <c:pt idx="276">
                  <c:v>2.2189999999999999</c:v>
                </c:pt>
                <c:pt idx="277">
                  <c:v>2.2130000000000001</c:v>
                </c:pt>
                <c:pt idx="278">
                  <c:v>2.181</c:v>
                </c:pt>
                <c:pt idx="279">
                  <c:v>2.1949999999999998</c:v>
                </c:pt>
                <c:pt idx="280">
                  <c:v>2.1890000000000001</c:v>
                </c:pt>
                <c:pt idx="281">
                  <c:v>2.173</c:v>
                </c:pt>
                <c:pt idx="282">
                  <c:v>2.169</c:v>
                </c:pt>
                <c:pt idx="283">
                  <c:v>2.1629999999999998</c:v>
                </c:pt>
                <c:pt idx="284">
                  <c:v>2.1190000000000002</c:v>
                </c:pt>
                <c:pt idx="285">
                  <c:v>2.1949999999999998</c:v>
                </c:pt>
                <c:pt idx="286">
                  <c:v>2.2519999999999998</c:v>
                </c:pt>
                <c:pt idx="287">
                  <c:v>2.262</c:v>
                </c:pt>
                <c:pt idx="288">
                  <c:v>2.2839999999999998</c:v>
                </c:pt>
                <c:pt idx="289">
                  <c:v>2.2629999999999999</c:v>
                </c:pt>
                <c:pt idx="290">
                  <c:v>2.2919999999999998</c:v>
                </c:pt>
                <c:pt idx="291">
                  <c:v>2.3090000000000002</c:v>
                </c:pt>
                <c:pt idx="292">
                  <c:v>2.2509999999999999</c:v>
                </c:pt>
                <c:pt idx="293">
                  <c:v>2.2650000000000001</c:v>
                </c:pt>
                <c:pt idx="294">
                  <c:v>2.282</c:v>
                </c:pt>
                <c:pt idx="295">
                  <c:v>2.2480000000000002</c:v>
                </c:pt>
                <c:pt idx="296">
                  <c:v>2.2709999999999999</c:v>
                </c:pt>
                <c:pt idx="297">
                  <c:v>2.2749999999999999</c:v>
                </c:pt>
                <c:pt idx="298">
                  <c:v>2.323</c:v>
                </c:pt>
                <c:pt idx="299">
                  <c:v>2.3330000000000002</c:v>
                </c:pt>
                <c:pt idx="300">
                  <c:v>2.302</c:v>
                </c:pt>
                <c:pt idx="301">
                  <c:v>2.31</c:v>
                </c:pt>
                <c:pt idx="302">
                  <c:v>2.3149999999999999</c:v>
                </c:pt>
                <c:pt idx="303">
                  <c:v>2.339</c:v>
                </c:pt>
                <c:pt idx="304">
                  <c:v>2.3250000000000002</c:v>
                </c:pt>
                <c:pt idx="305">
                  <c:v>2.3109999999999999</c:v>
                </c:pt>
                <c:pt idx="306">
                  <c:v>2.2799999999999998</c:v>
                </c:pt>
                <c:pt idx="307">
                  <c:v>2.238</c:v>
                </c:pt>
                <c:pt idx="308">
                  <c:v>2.218</c:v>
                </c:pt>
                <c:pt idx="309">
                  <c:v>2.2130000000000001</c:v>
                </c:pt>
                <c:pt idx="310">
                  <c:v>2.1709999999999998</c:v>
                </c:pt>
                <c:pt idx="311">
                  <c:v>2.16</c:v>
                </c:pt>
                <c:pt idx="312">
                  <c:v>2.1909999999999998</c:v>
                </c:pt>
                <c:pt idx="313">
                  <c:v>2.1989999999999998</c:v>
                </c:pt>
                <c:pt idx="314">
                  <c:v>2.1920000000000002</c:v>
                </c:pt>
                <c:pt idx="315">
                  <c:v>2.2130000000000001</c:v>
                </c:pt>
                <c:pt idx="316">
                  <c:v>2.218</c:v>
                </c:pt>
                <c:pt idx="317">
                  <c:v>2.2160000000000002</c:v>
                </c:pt>
                <c:pt idx="318">
                  <c:v>2.2000000000000002</c:v>
                </c:pt>
                <c:pt idx="319">
                  <c:v>2.2149999999999999</c:v>
                </c:pt>
                <c:pt idx="320">
                  <c:v>2.2040000000000002</c:v>
                </c:pt>
                <c:pt idx="321">
                  <c:v>2.15</c:v>
                </c:pt>
                <c:pt idx="322">
                  <c:v>2.1360000000000001</c:v>
                </c:pt>
                <c:pt idx="323">
                  <c:v>2.125</c:v>
                </c:pt>
                <c:pt idx="324">
                  <c:v>2.1379999999999999</c:v>
                </c:pt>
                <c:pt idx="325">
                  <c:v>2.0939999999999999</c:v>
                </c:pt>
                <c:pt idx="326">
                  <c:v>2.1240000000000001</c:v>
                </c:pt>
                <c:pt idx="327">
                  <c:v>2.1080000000000001</c:v>
                </c:pt>
                <c:pt idx="328">
                  <c:v>2.0880000000000001</c:v>
                </c:pt>
                <c:pt idx="329">
                  <c:v>2.0950000000000002</c:v>
                </c:pt>
                <c:pt idx="330">
                  <c:v>2.097</c:v>
                </c:pt>
                <c:pt idx="331">
                  <c:v>2.0950000000000002</c:v>
                </c:pt>
                <c:pt idx="332">
                  <c:v>2.0870000000000002</c:v>
                </c:pt>
                <c:pt idx="333">
                  <c:v>2.0419999999999998</c:v>
                </c:pt>
                <c:pt idx="334">
                  <c:v>1.984</c:v>
                </c:pt>
                <c:pt idx="335">
                  <c:v>2.0459999999999998</c:v>
                </c:pt>
                <c:pt idx="336">
                  <c:v>2.0640000000000001</c:v>
                </c:pt>
                <c:pt idx="337">
                  <c:v>2.0760000000000001</c:v>
                </c:pt>
                <c:pt idx="338">
                  <c:v>2.052</c:v>
                </c:pt>
                <c:pt idx="339">
                  <c:v>2.036</c:v>
                </c:pt>
                <c:pt idx="340">
                  <c:v>2.0179999999999998</c:v>
                </c:pt>
                <c:pt idx="341">
                  <c:v>2.0489999999999999</c:v>
                </c:pt>
                <c:pt idx="342">
                  <c:v>2.0009999999999999</c:v>
                </c:pt>
                <c:pt idx="343">
                  <c:v>2.0089999999999999</c:v>
                </c:pt>
                <c:pt idx="344">
                  <c:v>2.0169999999999999</c:v>
                </c:pt>
                <c:pt idx="345">
                  <c:v>1.9390000000000001</c:v>
                </c:pt>
                <c:pt idx="346">
                  <c:v>1.9750000000000001</c:v>
                </c:pt>
                <c:pt idx="347">
                  <c:v>1.9570000000000001</c:v>
                </c:pt>
                <c:pt idx="348">
                  <c:v>1.9359999999999999</c:v>
                </c:pt>
                <c:pt idx="349">
                  <c:v>1.911</c:v>
                </c:pt>
                <c:pt idx="350">
                  <c:v>1.901</c:v>
                </c:pt>
                <c:pt idx="351">
                  <c:v>1.9059999999999999</c:v>
                </c:pt>
                <c:pt idx="352">
                  <c:v>1.923</c:v>
                </c:pt>
                <c:pt idx="353">
                  <c:v>1.99</c:v>
                </c:pt>
                <c:pt idx="354">
                  <c:v>2.0190000000000001</c:v>
                </c:pt>
                <c:pt idx="355">
                  <c:v>2.0329999999999999</c:v>
                </c:pt>
                <c:pt idx="356">
                  <c:v>2</c:v>
                </c:pt>
                <c:pt idx="357">
                  <c:v>2.0590000000000002</c:v>
                </c:pt>
                <c:pt idx="358">
                  <c:v>2.0680000000000001</c:v>
                </c:pt>
                <c:pt idx="359">
                  <c:v>2.073</c:v>
                </c:pt>
                <c:pt idx="360">
                  <c:v>2.077</c:v>
                </c:pt>
                <c:pt idx="361">
                  <c:v>2.0750000000000002</c:v>
                </c:pt>
                <c:pt idx="362">
                  <c:v>2.0739999999999998</c:v>
                </c:pt>
                <c:pt idx="363">
                  <c:v>2.0960000000000001</c:v>
                </c:pt>
                <c:pt idx="364">
                  <c:v>2.101</c:v>
                </c:pt>
                <c:pt idx="365">
                  <c:v>2.09</c:v>
                </c:pt>
                <c:pt idx="366">
                  <c:v>2.1309999999999998</c:v>
                </c:pt>
                <c:pt idx="367">
                  <c:v>2.1309999999999998</c:v>
                </c:pt>
                <c:pt idx="368">
                  <c:v>2.1360000000000001</c:v>
                </c:pt>
                <c:pt idx="369">
                  <c:v>2.1800000000000002</c:v>
                </c:pt>
                <c:pt idx="370">
                  <c:v>2.1789999999999998</c:v>
                </c:pt>
                <c:pt idx="371">
                  <c:v>2.1579999999999999</c:v>
                </c:pt>
                <c:pt idx="372">
                  <c:v>2.1840000000000002</c:v>
                </c:pt>
                <c:pt idx="373">
                  <c:v>2.214</c:v>
                </c:pt>
                <c:pt idx="374">
                  <c:v>2.2229999999999999</c:v>
                </c:pt>
                <c:pt idx="375">
                  <c:v>2.194</c:v>
                </c:pt>
                <c:pt idx="376">
                  <c:v>2.198</c:v>
                </c:pt>
                <c:pt idx="377">
                  <c:v>2.21</c:v>
                </c:pt>
                <c:pt idx="378">
                  <c:v>2.2970000000000002</c:v>
                </c:pt>
                <c:pt idx="379">
                  <c:v>2.2869999999999999</c:v>
                </c:pt>
                <c:pt idx="380">
                  <c:v>2.254</c:v>
                </c:pt>
                <c:pt idx="381">
                  <c:v>2.226</c:v>
                </c:pt>
                <c:pt idx="382">
                  <c:v>2.2320000000000002</c:v>
                </c:pt>
                <c:pt idx="383">
                  <c:v>2.2360000000000002</c:v>
                </c:pt>
                <c:pt idx="384">
                  <c:v>2.2480000000000002</c:v>
                </c:pt>
                <c:pt idx="385">
                  <c:v>2.3319999999999999</c:v>
                </c:pt>
                <c:pt idx="386">
                  <c:v>2.363</c:v>
                </c:pt>
                <c:pt idx="387">
                  <c:v>2.4660000000000002</c:v>
                </c:pt>
                <c:pt idx="388">
                  <c:v>2.423</c:v>
                </c:pt>
                <c:pt idx="389">
                  <c:v>2.411</c:v>
                </c:pt>
                <c:pt idx="390">
                  <c:v>2.4249999999999998</c:v>
                </c:pt>
                <c:pt idx="391">
                  <c:v>2.363</c:v>
                </c:pt>
                <c:pt idx="392">
                  <c:v>2.42</c:v>
                </c:pt>
                <c:pt idx="393">
                  <c:v>2.371</c:v>
                </c:pt>
                <c:pt idx="394">
                  <c:v>2.3380000000000001</c:v>
                </c:pt>
                <c:pt idx="395">
                  <c:v>2.3730000000000002</c:v>
                </c:pt>
                <c:pt idx="396">
                  <c:v>2.38</c:v>
                </c:pt>
                <c:pt idx="397">
                  <c:v>2.4239999999999999</c:v>
                </c:pt>
                <c:pt idx="398">
                  <c:v>2.4079999999999999</c:v>
                </c:pt>
                <c:pt idx="399">
                  <c:v>2.3650000000000002</c:v>
                </c:pt>
                <c:pt idx="400">
                  <c:v>2.3450000000000002</c:v>
                </c:pt>
                <c:pt idx="401">
                  <c:v>2.3250000000000002</c:v>
                </c:pt>
                <c:pt idx="402">
                  <c:v>2.3239999999999998</c:v>
                </c:pt>
                <c:pt idx="403">
                  <c:v>2.3090000000000002</c:v>
                </c:pt>
                <c:pt idx="404">
                  <c:v>2.3239999999999998</c:v>
                </c:pt>
                <c:pt idx="405">
                  <c:v>2.2759999999999998</c:v>
                </c:pt>
                <c:pt idx="406">
                  <c:v>2.2730000000000001</c:v>
                </c:pt>
                <c:pt idx="407">
                  <c:v>2.2890000000000001</c:v>
                </c:pt>
                <c:pt idx="408">
                  <c:v>2.2829999999999999</c:v>
                </c:pt>
                <c:pt idx="409">
                  <c:v>2.3279999999999998</c:v>
                </c:pt>
                <c:pt idx="410">
                  <c:v>2.3759999999999999</c:v>
                </c:pt>
                <c:pt idx="411">
                  <c:v>2.3969999999999998</c:v>
                </c:pt>
                <c:pt idx="412">
                  <c:v>2.4140000000000001</c:v>
                </c:pt>
                <c:pt idx="413">
                  <c:v>2.407</c:v>
                </c:pt>
                <c:pt idx="414">
                  <c:v>2.4180000000000001</c:v>
                </c:pt>
                <c:pt idx="415">
                  <c:v>2.3530000000000002</c:v>
                </c:pt>
                <c:pt idx="416">
                  <c:v>2.4350000000000001</c:v>
                </c:pt>
                <c:pt idx="417">
                  <c:v>2.391</c:v>
                </c:pt>
                <c:pt idx="418">
                  <c:v>2.4359999999999999</c:v>
                </c:pt>
                <c:pt idx="419">
                  <c:v>2.4239999999999999</c:v>
                </c:pt>
                <c:pt idx="420">
                  <c:v>2.4140000000000001</c:v>
                </c:pt>
                <c:pt idx="421">
                  <c:v>2.4239999999999999</c:v>
                </c:pt>
                <c:pt idx="422">
                  <c:v>2.4380000000000002</c:v>
                </c:pt>
                <c:pt idx="423">
                  <c:v>2.468</c:v>
                </c:pt>
                <c:pt idx="424">
                  <c:v>2.5219999999999998</c:v>
                </c:pt>
                <c:pt idx="425">
                  <c:v>2.532</c:v>
                </c:pt>
                <c:pt idx="426">
                  <c:v>2.5870000000000002</c:v>
                </c:pt>
                <c:pt idx="427">
                  <c:v>2.5960000000000001</c:v>
                </c:pt>
                <c:pt idx="428">
                  <c:v>2.5790000000000002</c:v>
                </c:pt>
                <c:pt idx="429">
                  <c:v>2.5779999999999998</c:v>
                </c:pt>
                <c:pt idx="430">
                  <c:v>2.6440000000000001</c:v>
                </c:pt>
                <c:pt idx="431">
                  <c:v>2.653</c:v>
                </c:pt>
                <c:pt idx="432">
                  <c:v>2.6309999999999998</c:v>
                </c:pt>
                <c:pt idx="433">
                  <c:v>2.585</c:v>
                </c:pt>
                <c:pt idx="434">
                  <c:v>2.5510000000000002</c:v>
                </c:pt>
                <c:pt idx="435">
                  <c:v>2.577</c:v>
                </c:pt>
                <c:pt idx="436">
                  <c:v>2.5619999999999998</c:v>
                </c:pt>
                <c:pt idx="437">
                  <c:v>2.6349999999999998</c:v>
                </c:pt>
                <c:pt idx="438">
                  <c:v>2.6110000000000002</c:v>
                </c:pt>
                <c:pt idx="439">
                  <c:v>2.637</c:v>
                </c:pt>
                <c:pt idx="440">
                  <c:v>2.6659999999999999</c:v>
                </c:pt>
                <c:pt idx="441">
                  <c:v>2.7040000000000002</c:v>
                </c:pt>
                <c:pt idx="442">
                  <c:v>2.6659999999999999</c:v>
                </c:pt>
                <c:pt idx="443">
                  <c:v>2.6989999999999998</c:v>
                </c:pt>
                <c:pt idx="444">
                  <c:v>2.7240000000000002</c:v>
                </c:pt>
                <c:pt idx="445">
                  <c:v>2.6819999999999999</c:v>
                </c:pt>
                <c:pt idx="446">
                  <c:v>2.6629999999999998</c:v>
                </c:pt>
                <c:pt idx="447">
                  <c:v>2.5979999999999999</c:v>
                </c:pt>
                <c:pt idx="448">
                  <c:v>2.6150000000000002</c:v>
                </c:pt>
                <c:pt idx="449">
                  <c:v>2.641</c:v>
                </c:pt>
                <c:pt idx="450">
                  <c:v>2.5960000000000001</c:v>
                </c:pt>
                <c:pt idx="451">
                  <c:v>2.63</c:v>
                </c:pt>
                <c:pt idx="452">
                  <c:v>2.6520000000000001</c:v>
                </c:pt>
                <c:pt idx="453">
                  <c:v>2.5859999999999999</c:v>
                </c:pt>
                <c:pt idx="454">
                  <c:v>2.5510000000000002</c:v>
                </c:pt>
                <c:pt idx="455">
                  <c:v>2.5289999999999999</c:v>
                </c:pt>
                <c:pt idx="456">
                  <c:v>2.5270000000000001</c:v>
                </c:pt>
                <c:pt idx="457">
                  <c:v>2.4809999999999999</c:v>
                </c:pt>
                <c:pt idx="458">
                  <c:v>2.5019999999999998</c:v>
                </c:pt>
                <c:pt idx="459">
                  <c:v>2.504</c:v>
                </c:pt>
                <c:pt idx="460">
                  <c:v>2.5640000000000001</c:v>
                </c:pt>
                <c:pt idx="461">
                  <c:v>2.5609999999999999</c:v>
                </c:pt>
                <c:pt idx="462">
                  <c:v>2.569</c:v>
                </c:pt>
                <c:pt idx="463">
                  <c:v>2.5670000000000002</c:v>
                </c:pt>
                <c:pt idx="464">
                  <c:v>2.5390000000000001</c:v>
                </c:pt>
                <c:pt idx="465">
                  <c:v>2.5840000000000001</c:v>
                </c:pt>
                <c:pt idx="466">
                  <c:v>2.61</c:v>
                </c:pt>
                <c:pt idx="467">
                  <c:v>2.593</c:v>
                </c:pt>
                <c:pt idx="468">
                  <c:v>2.617</c:v>
                </c:pt>
                <c:pt idx="469">
                  <c:v>2.6309999999999998</c:v>
                </c:pt>
                <c:pt idx="470">
                  <c:v>2.61</c:v>
                </c:pt>
                <c:pt idx="471">
                  <c:v>2.57</c:v>
                </c:pt>
                <c:pt idx="472">
                  <c:v>2.569</c:v>
                </c:pt>
                <c:pt idx="473">
                  <c:v>2.5630000000000002</c:v>
                </c:pt>
                <c:pt idx="474">
                  <c:v>2.5</c:v>
                </c:pt>
                <c:pt idx="475">
                  <c:v>2.4950000000000001</c:v>
                </c:pt>
                <c:pt idx="476">
                  <c:v>2.4940000000000002</c:v>
                </c:pt>
                <c:pt idx="477">
                  <c:v>2.4849999999999999</c:v>
                </c:pt>
                <c:pt idx="478">
                  <c:v>2.4740000000000002</c:v>
                </c:pt>
                <c:pt idx="479">
                  <c:v>2.4449999999999998</c:v>
                </c:pt>
                <c:pt idx="480">
                  <c:v>2.4449999999999998</c:v>
                </c:pt>
                <c:pt idx="481">
                  <c:v>2.415</c:v>
                </c:pt>
                <c:pt idx="482">
                  <c:v>2.4279999999999999</c:v>
                </c:pt>
                <c:pt idx="483">
                  <c:v>2.4390000000000001</c:v>
                </c:pt>
                <c:pt idx="484">
                  <c:v>2.4630000000000001</c:v>
                </c:pt>
                <c:pt idx="485">
                  <c:v>2.4900000000000002</c:v>
                </c:pt>
                <c:pt idx="486">
                  <c:v>2.444</c:v>
                </c:pt>
                <c:pt idx="487">
                  <c:v>2.4849999999999999</c:v>
                </c:pt>
                <c:pt idx="488">
                  <c:v>2.5409999999999999</c:v>
                </c:pt>
                <c:pt idx="489">
                  <c:v>2.5339999999999998</c:v>
                </c:pt>
                <c:pt idx="490">
                  <c:v>2.4740000000000002</c:v>
                </c:pt>
                <c:pt idx="491">
                  <c:v>2.4500000000000002</c:v>
                </c:pt>
                <c:pt idx="492">
                  <c:v>2.4569999999999999</c:v>
                </c:pt>
                <c:pt idx="493">
                  <c:v>2.452</c:v>
                </c:pt>
                <c:pt idx="494">
                  <c:v>2.48</c:v>
                </c:pt>
                <c:pt idx="495">
                  <c:v>2.4889999999999999</c:v>
                </c:pt>
                <c:pt idx="496">
                  <c:v>2.4790000000000001</c:v>
                </c:pt>
                <c:pt idx="497">
                  <c:v>2.4390000000000001</c:v>
                </c:pt>
                <c:pt idx="498">
                  <c:v>2.4249999999999998</c:v>
                </c:pt>
                <c:pt idx="499">
                  <c:v>2.415</c:v>
                </c:pt>
                <c:pt idx="500">
                  <c:v>2.4430000000000001</c:v>
                </c:pt>
                <c:pt idx="501">
                  <c:v>2.4369999999999998</c:v>
                </c:pt>
                <c:pt idx="502">
                  <c:v>2.4489999999999998</c:v>
                </c:pt>
                <c:pt idx="503">
                  <c:v>2.4620000000000002</c:v>
                </c:pt>
                <c:pt idx="504">
                  <c:v>2.4580000000000002</c:v>
                </c:pt>
                <c:pt idx="505">
                  <c:v>2.504</c:v>
                </c:pt>
                <c:pt idx="506">
                  <c:v>2.536</c:v>
                </c:pt>
                <c:pt idx="507">
                  <c:v>2.536</c:v>
                </c:pt>
                <c:pt idx="508">
                  <c:v>2.5299999999999998</c:v>
                </c:pt>
                <c:pt idx="509">
                  <c:v>2.5070000000000001</c:v>
                </c:pt>
                <c:pt idx="510">
                  <c:v>2.5059999999999998</c:v>
                </c:pt>
                <c:pt idx="511">
                  <c:v>2.508</c:v>
                </c:pt>
                <c:pt idx="512">
                  <c:v>2.488</c:v>
                </c:pt>
                <c:pt idx="513">
                  <c:v>2.4860000000000002</c:v>
                </c:pt>
                <c:pt idx="514">
                  <c:v>2.4780000000000002</c:v>
                </c:pt>
                <c:pt idx="515">
                  <c:v>2.5219999999999998</c:v>
                </c:pt>
                <c:pt idx="516">
                  <c:v>2.5369999999999999</c:v>
                </c:pt>
                <c:pt idx="517">
                  <c:v>2.5369999999999999</c:v>
                </c:pt>
                <c:pt idx="518">
                  <c:v>2.59</c:v>
                </c:pt>
                <c:pt idx="519">
                  <c:v>2.61</c:v>
                </c:pt>
                <c:pt idx="520">
                  <c:v>2.61</c:v>
                </c:pt>
                <c:pt idx="521">
                  <c:v>2.6070000000000002</c:v>
                </c:pt>
                <c:pt idx="522">
                  <c:v>2.5750000000000002</c:v>
                </c:pt>
                <c:pt idx="523">
                  <c:v>2.5609999999999999</c:v>
                </c:pt>
                <c:pt idx="524">
                  <c:v>2.573</c:v>
                </c:pt>
                <c:pt idx="525">
                  <c:v>2.61</c:v>
                </c:pt>
                <c:pt idx="526">
                  <c:v>2.6059999999999999</c:v>
                </c:pt>
                <c:pt idx="527">
                  <c:v>2.5550000000000002</c:v>
                </c:pt>
                <c:pt idx="528">
                  <c:v>2.5409999999999999</c:v>
                </c:pt>
                <c:pt idx="529">
                  <c:v>2.548</c:v>
                </c:pt>
                <c:pt idx="530">
                  <c:v>2.552</c:v>
                </c:pt>
                <c:pt idx="531">
                  <c:v>2.5099999999999998</c:v>
                </c:pt>
                <c:pt idx="532">
                  <c:v>2.4849999999999999</c:v>
                </c:pt>
                <c:pt idx="533">
                  <c:v>2.4809999999999999</c:v>
                </c:pt>
                <c:pt idx="534">
                  <c:v>2.4750000000000001</c:v>
                </c:pt>
                <c:pt idx="535">
                  <c:v>2.4809999999999999</c:v>
                </c:pt>
                <c:pt idx="536">
                  <c:v>2.4129999999999998</c:v>
                </c:pt>
                <c:pt idx="537">
                  <c:v>2.411</c:v>
                </c:pt>
                <c:pt idx="538">
                  <c:v>2.423</c:v>
                </c:pt>
                <c:pt idx="539">
                  <c:v>2.419</c:v>
                </c:pt>
                <c:pt idx="540">
                  <c:v>2.371</c:v>
                </c:pt>
                <c:pt idx="541">
                  <c:v>2.3490000000000002</c:v>
                </c:pt>
                <c:pt idx="542">
                  <c:v>2.3439999999999999</c:v>
                </c:pt>
                <c:pt idx="543">
                  <c:v>2.319</c:v>
                </c:pt>
                <c:pt idx="544">
                  <c:v>2.306</c:v>
                </c:pt>
                <c:pt idx="545">
                  <c:v>2.3319999999999999</c:v>
                </c:pt>
                <c:pt idx="546">
                  <c:v>2.34</c:v>
                </c:pt>
                <c:pt idx="547">
                  <c:v>2.331</c:v>
                </c:pt>
                <c:pt idx="548">
                  <c:v>2.3559999999999999</c:v>
                </c:pt>
                <c:pt idx="549">
                  <c:v>2.3559999999999999</c:v>
                </c:pt>
                <c:pt idx="550">
                  <c:v>2.3540000000000001</c:v>
                </c:pt>
                <c:pt idx="551">
                  <c:v>2.339</c:v>
                </c:pt>
                <c:pt idx="552">
                  <c:v>2.359</c:v>
                </c:pt>
                <c:pt idx="553">
                  <c:v>2.3330000000000002</c:v>
                </c:pt>
                <c:pt idx="554">
                  <c:v>2.3330000000000002</c:v>
                </c:pt>
                <c:pt idx="555">
                  <c:v>2.3319999999999999</c:v>
                </c:pt>
                <c:pt idx="556">
                  <c:v>2.3620000000000001</c:v>
                </c:pt>
                <c:pt idx="557">
                  <c:v>2.367</c:v>
                </c:pt>
                <c:pt idx="558">
                  <c:v>2.371</c:v>
                </c:pt>
                <c:pt idx="559">
                  <c:v>2.3319999999999999</c:v>
                </c:pt>
                <c:pt idx="560">
                  <c:v>2.2519999999999998</c:v>
                </c:pt>
                <c:pt idx="561">
                  <c:v>2.2629999999999999</c:v>
                </c:pt>
                <c:pt idx="562">
                  <c:v>2.2610000000000001</c:v>
                </c:pt>
                <c:pt idx="563">
                  <c:v>2.2709999999999999</c:v>
                </c:pt>
                <c:pt idx="564">
                  <c:v>2.3010000000000002</c:v>
                </c:pt>
                <c:pt idx="565">
                  <c:v>2.306</c:v>
                </c:pt>
                <c:pt idx="566">
                  <c:v>2.319</c:v>
                </c:pt>
                <c:pt idx="567">
                  <c:v>2.3260000000000001</c:v>
                </c:pt>
                <c:pt idx="568">
                  <c:v>2.319</c:v>
                </c:pt>
                <c:pt idx="569">
                  <c:v>2.3079999999999998</c:v>
                </c:pt>
                <c:pt idx="570">
                  <c:v>2.2930000000000001</c:v>
                </c:pt>
                <c:pt idx="571">
                  <c:v>2.2440000000000002</c:v>
                </c:pt>
                <c:pt idx="572">
                  <c:v>2.262</c:v>
                </c:pt>
                <c:pt idx="573">
                  <c:v>2.2669999999999999</c:v>
                </c:pt>
                <c:pt idx="574">
                  <c:v>2.278</c:v>
                </c:pt>
                <c:pt idx="575">
                  <c:v>2.3359999999999999</c:v>
                </c:pt>
                <c:pt idx="576">
                  <c:v>2.3260000000000001</c:v>
                </c:pt>
                <c:pt idx="577">
                  <c:v>2.3199999999999998</c:v>
                </c:pt>
                <c:pt idx="578">
                  <c:v>2.2589999999999999</c:v>
                </c:pt>
                <c:pt idx="579">
                  <c:v>2.2410000000000001</c:v>
                </c:pt>
                <c:pt idx="580">
                  <c:v>2.2229999999999999</c:v>
                </c:pt>
                <c:pt idx="581">
                  <c:v>2.218</c:v>
                </c:pt>
                <c:pt idx="582">
                  <c:v>2.2269999999999999</c:v>
                </c:pt>
                <c:pt idx="583">
                  <c:v>2.2450000000000001</c:v>
                </c:pt>
                <c:pt idx="584">
                  <c:v>2.2589999999999999</c:v>
                </c:pt>
                <c:pt idx="585">
                  <c:v>2.282</c:v>
                </c:pt>
                <c:pt idx="586">
                  <c:v>2.2770000000000001</c:v>
                </c:pt>
                <c:pt idx="587">
                  <c:v>2.2250000000000001</c:v>
                </c:pt>
                <c:pt idx="588">
                  <c:v>2.2200000000000002</c:v>
                </c:pt>
                <c:pt idx="589">
                  <c:v>2.2450000000000001</c:v>
                </c:pt>
                <c:pt idx="590">
                  <c:v>2.2189999999999999</c:v>
                </c:pt>
                <c:pt idx="591">
                  <c:v>2.206</c:v>
                </c:pt>
                <c:pt idx="592">
                  <c:v>2.1829999999999998</c:v>
                </c:pt>
                <c:pt idx="593">
                  <c:v>2.19</c:v>
                </c:pt>
                <c:pt idx="594">
                  <c:v>2.1749999999999998</c:v>
                </c:pt>
                <c:pt idx="595">
                  <c:v>2.17</c:v>
                </c:pt>
                <c:pt idx="596">
                  <c:v>2.17</c:v>
                </c:pt>
                <c:pt idx="597">
                  <c:v>2.2000000000000002</c:v>
                </c:pt>
                <c:pt idx="598">
                  <c:v>2.2080000000000002</c:v>
                </c:pt>
                <c:pt idx="599">
                  <c:v>2.2090000000000001</c:v>
                </c:pt>
                <c:pt idx="600">
                  <c:v>2.1789999999999998</c:v>
                </c:pt>
                <c:pt idx="601">
                  <c:v>2.1509999999999998</c:v>
                </c:pt>
                <c:pt idx="602">
                  <c:v>2.1880000000000002</c:v>
                </c:pt>
                <c:pt idx="603">
                  <c:v>2.173</c:v>
                </c:pt>
                <c:pt idx="604">
                  <c:v>2.149</c:v>
                </c:pt>
                <c:pt idx="605">
                  <c:v>2.133</c:v>
                </c:pt>
                <c:pt idx="606">
                  <c:v>2.17</c:v>
                </c:pt>
                <c:pt idx="607">
                  <c:v>2.1429999999999998</c:v>
                </c:pt>
                <c:pt idx="608">
                  <c:v>2.157</c:v>
                </c:pt>
                <c:pt idx="609">
                  <c:v>2.14</c:v>
                </c:pt>
                <c:pt idx="610">
                  <c:v>2.1669999999999998</c:v>
                </c:pt>
                <c:pt idx="611">
                  <c:v>2.15</c:v>
                </c:pt>
                <c:pt idx="612">
                  <c:v>2.077</c:v>
                </c:pt>
                <c:pt idx="613">
                  <c:v>2.048</c:v>
                </c:pt>
                <c:pt idx="614">
                  <c:v>2.0150000000000001</c:v>
                </c:pt>
                <c:pt idx="615">
                  <c:v>2.0230000000000001</c:v>
                </c:pt>
                <c:pt idx="616">
                  <c:v>2.0409999999999999</c:v>
                </c:pt>
                <c:pt idx="617">
                  <c:v>2.056</c:v>
                </c:pt>
                <c:pt idx="618">
                  <c:v>2.0579999999999998</c:v>
                </c:pt>
                <c:pt idx="619">
                  <c:v>2.0510000000000002</c:v>
                </c:pt>
                <c:pt idx="620">
                  <c:v>2.0510000000000002</c:v>
                </c:pt>
                <c:pt idx="621">
                  <c:v>2.0550000000000002</c:v>
                </c:pt>
                <c:pt idx="622">
                  <c:v>2.0150000000000001</c:v>
                </c:pt>
                <c:pt idx="623">
                  <c:v>1.98</c:v>
                </c:pt>
                <c:pt idx="624">
                  <c:v>2.0150000000000001</c:v>
                </c:pt>
                <c:pt idx="625">
                  <c:v>2.0009999999999999</c:v>
                </c:pt>
                <c:pt idx="626">
                  <c:v>2.016</c:v>
                </c:pt>
                <c:pt idx="627">
                  <c:v>2.0510000000000002</c:v>
                </c:pt>
                <c:pt idx="628">
                  <c:v>2.08</c:v>
                </c:pt>
                <c:pt idx="629">
                  <c:v>2.0209999999999999</c:v>
                </c:pt>
                <c:pt idx="630">
                  <c:v>2.0070000000000001</c:v>
                </c:pt>
                <c:pt idx="631">
                  <c:v>2.0190000000000001</c:v>
                </c:pt>
                <c:pt idx="632">
                  <c:v>2.0699999999999998</c:v>
                </c:pt>
                <c:pt idx="633">
                  <c:v>2.0659999999999998</c:v>
                </c:pt>
                <c:pt idx="634">
                  <c:v>2.0449999999999999</c:v>
                </c:pt>
                <c:pt idx="635">
                  <c:v>2.0259999999999998</c:v>
                </c:pt>
                <c:pt idx="636">
                  <c:v>2.0230000000000001</c:v>
                </c:pt>
                <c:pt idx="637">
                  <c:v>1.992</c:v>
                </c:pt>
                <c:pt idx="638">
                  <c:v>1.9950000000000001</c:v>
                </c:pt>
                <c:pt idx="639">
                  <c:v>1.9850000000000001</c:v>
                </c:pt>
                <c:pt idx="640">
                  <c:v>1.9730000000000001</c:v>
                </c:pt>
                <c:pt idx="641">
                  <c:v>1.96</c:v>
                </c:pt>
                <c:pt idx="642">
                  <c:v>1.911</c:v>
                </c:pt>
                <c:pt idx="643">
                  <c:v>1.909</c:v>
                </c:pt>
                <c:pt idx="644">
                  <c:v>1.899</c:v>
                </c:pt>
                <c:pt idx="645">
                  <c:v>1.913</c:v>
                </c:pt>
                <c:pt idx="646">
                  <c:v>1.9039999999999999</c:v>
                </c:pt>
                <c:pt idx="647">
                  <c:v>1.97</c:v>
                </c:pt>
                <c:pt idx="648">
                  <c:v>1.94</c:v>
                </c:pt>
                <c:pt idx="649">
                  <c:v>1.9390000000000001</c:v>
                </c:pt>
                <c:pt idx="650">
                  <c:v>1.921</c:v>
                </c:pt>
                <c:pt idx="651">
                  <c:v>1.897</c:v>
                </c:pt>
                <c:pt idx="652">
                  <c:v>1.8720000000000001</c:v>
                </c:pt>
                <c:pt idx="653">
                  <c:v>1.879</c:v>
                </c:pt>
                <c:pt idx="654">
                  <c:v>1.88</c:v>
                </c:pt>
                <c:pt idx="655">
                  <c:v>1.8520000000000001</c:v>
                </c:pt>
                <c:pt idx="656">
                  <c:v>1.85</c:v>
                </c:pt>
                <c:pt idx="657">
                  <c:v>1.8169999999999999</c:v>
                </c:pt>
                <c:pt idx="658">
                  <c:v>1.806</c:v>
                </c:pt>
                <c:pt idx="659">
                  <c:v>1.7889999999999999</c:v>
                </c:pt>
                <c:pt idx="660">
                  <c:v>1.7989999999999999</c:v>
                </c:pt>
                <c:pt idx="661">
                  <c:v>1.804</c:v>
                </c:pt>
                <c:pt idx="662">
                  <c:v>1.8160000000000001</c:v>
                </c:pt>
                <c:pt idx="663">
                  <c:v>1.821</c:v>
                </c:pt>
                <c:pt idx="664">
                  <c:v>1.7889999999999999</c:v>
                </c:pt>
                <c:pt idx="665">
                  <c:v>1.736</c:v>
                </c:pt>
                <c:pt idx="666">
                  <c:v>1.7410000000000001</c:v>
                </c:pt>
                <c:pt idx="667">
                  <c:v>1.784</c:v>
                </c:pt>
                <c:pt idx="668">
                  <c:v>1.8240000000000001</c:v>
                </c:pt>
                <c:pt idx="669">
                  <c:v>1.7829999999999999</c:v>
                </c:pt>
                <c:pt idx="670">
                  <c:v>1.796</c:v>
                </c:pt>
                <c:pt idx="671">
                  <c:v>1.7829999999999999</c:v>
                </c:pt>
                <c:pt idx="672">
                  <c:v>1.746</c:v>
                </c:pt>
                <c:pt idx="673">
                  <c:v>1.6830000000000001</c:v>
                </c:pt>
                <c:pt idx="674">
                  <c:v>1.71</c:v>
                </c:pt>
                <c:pt idx="675">
                  <c:v>1.7270000000000001</c:v>
                </c:pt>
                <c:pt idx="676">
                  <c:v>1.7509999999999999</c:v>
                </c:pt>
                <c:pt idx="677">
                  <c:v>1.667</c:v>
                </c:pt>
                <c:pt idx="678">
                  <c:v>1.657</c:v>
                </c:pt>
                <c:pt idx="679">
                  <c:v>1.6419999999999999</c:v>
                </c:pt>
                <c:pt idx="680">
                  <c:v>1.631</c:v>
                </c:pt>
                <c:pt idx="681">
                  <c:v>1.609</c:v>
                </c:pt>
                <c:pt idx="682">
                  <c:v>1.583</c:v>
                </c:pt>
                <c:pt idx="683">
                  <c:v>1.577</c:v>
                </c:pt>
                <c:pt idx="684">
                  <c:v>1.5309999999999999</c:v>
                </c:pt>
                <c:pt idx="685">
                  <c:v>1.528</c:v>
                </c:pt>
                <c:pt idx="686">
                  <c:v>1.4950000000000001</c:v>
                </c:pt>
                <c:pt idx="687">
                  <c:v>1.4850000000000001</c:v>
                </c:pt>
                <c:pt idx="688">
                  <c:v>1.47</c:v>
                </c:pt>
                <c:pt idx="689">
                  <c:v>1.454</c:v>
                </c:pt>
                <c:pt idx="690">
                  <c:v>1.502</c:v>
                </c:pt>
                <c:pt idx="691">
                  <c:v>1.552</c:v>
                </c:pt>
                <c:pt idx="692">
                  <c:v>1.5509999999999999</c:v>
                </c:pt>
                <c:pt idx="693">
                  <c:v>1.595</c:v>
                </c:pt>
                <c:pt idx="694">
                  <c:v>1.546</c:v>
                </c:pt>
                <c:pt idx="695">
                  <c:v>1.625</c:v>
                </c:pt>
                <c:pt idx="696">
                  <c:v>1.6659999999999999</c:v>
                </c:pt>
                <c:pt idx="697">
                  <c:v>1.6259999999999999</c:v>
                </c:pt>
                <c:pt idx="698">
                  <c:v>1.6639999999999999</c:v>
                </c:pt>
                <c:pt idx="699">
                  <c:v>1.681</c:v>
                </c:pt>
                <c:pt idx="700">
                  <c:v>1.6479999999999999</c:v>
                </c:pt>
                <c:pt idx="701">
                  <c:v>1.6779999999999999</c:v>
                </c:pt>
                <c:pt idx="702">
                  <c:v>1.6910000000000001</c:v>
                </c:pt>
                <c:pt idx="703">
                  <c:v>1.7290000000000001</c:v>
                </c:pt>
                <c:pt idx="704">
                  <c:v>1.6539999999999999</c:v>
                </c:pt>
                <c:pt idx="705">
                  <c:v>1.615</c:v>
                </c:pt>
                <c:pt idx="706">
                  <c:v>1.615</c:v>
                </c:pt>
                <c:pt idx="707">
                  <c:v>1.615</c:v>
                </c:pt>
                <c:pt idx="708">
                  <c:v>1.573</c:v>
                </c:pt>
                <c:pt idx="709">
                  <c:v>1.5980000000000001</c:v>
                </c:pt>
                <c:pt idx="710">
                  <c:v>1.5960000000000001</c:v>
                </c:pt>
                <c:pt idx="711">
                  <c:v>1.571</c:v>
                </c:pt>
                <c:pt idx="712">
                  <c:v>1.5369999999999999</c:v>
                </c:pt>
                <c:pt idx="713">
                  <c:v>1.552</c:v>
                </c:pt>
                <c:pt idx="714">
                  <c:v>1.5409999999999999</c:v>
                </c:pt>
                <c:pt idx="715">
                  <c:v>1.548</c:v>
                </c:pt>
                <c:pt idx="716">
                  <c:v>1.5329999999999999</c:v>
                </c:pt>
                <c:pt idx="717">
                  <c:v>1.5409999999999999</c:v>
                </c:pt>
                <c:pt idx="718">
                  <c:v>1.5509999999999999</c:v>
                </c:pt>
                <c:pt idx="719">
                  <c:v>1.542</c:v>
                </c:pt>
                <c:pt idx="720">
                  <c:v>1.5149999999999999</c:v>
                </c:pt>
                <c:pt idx="721">
                  <c:v>1.4370000000000001</c:v>
                </c:pt>
                <c:pt idx="722">
                  <c:v>1.375</c:v>
                </c:pt>
                <c:pt idx="723">
                  <c:v>1.512</c:v>
                </c:pt>
                <c:pt idx="724">
                  <c:v>1.4790000000000001</c:v>
                </c:pt>
                <c:pt idx="725">
                  <c:v>1.506</c:v>
                </c:pt>
                <c:pt idx="726">
                  <c:v>1.512</c:v>
                </c:pt>
                <c:pt idx="727">
                  <c:v>1.54</c:v>
                </c:pt>
                <c:pt idx="728">
                  <c:v>1.54</c:v>
                </c:pt>
                <c:pt idx="729">
                  <c:v>1.5409999999999999</c:v>
                </c:pt>
                <c:pt idx="730">
                  <c:v>1.5149999999999999</c:v>
                </c:pt>
                <c:pt idx="731">
                  <c:v>1.51</c:v>
                </c:pt>
                <c:pt idx="732">
                  <c:v>1.51</c:v>
                </c:pt>
                <c:pt idx="733">
                  <c:v>1.47</c:v>
                </c:pt>
                <c:pt idx="734">
                  <c:v>1.4710000000000001</c:v>
                </c:pt>
                <c:pt idx="735">
                  <c:v>1.458</c:v>
                </c:pt>
                <c:pt idx="736">
                  <c:v>1.4650000000000001</c:v>
                </c:pt>
                <c:pt idx="737">
                  <c:v>1.4670000000000001</c:v>
                </c:pt>
                <c:pt idx="738">
                  <c:v>1.482</c:v>
                </c:pt>
                <c:pt idx="739">
                  <c:v>1.4350000000000001</c:v>
                </c:pt>
                <c:pt idx="740">
                  <c:v>1.468</c:v>
                </c:pt>
                <c:pt idx="741">
                  <c:v>1.4179999999999999</c:v>
                </c:pt>
                <c:pt idx="742">
                  <c:v>1.419</c:v>
                </c:pt>
                <c:pt idx="743">
                  <c:v>1.397</c:v>
                </c:pt>
                <c:pt idx="744">
                  <c:v>1.391</c:v>
                </c:pt>
                <c:pt idx="745">
                  <c:v>1.41</c:v>
                </c:pt>
                <c:pt idx="746">
                  <c:v>1.419</c:v>
                </c:pt>
                <c:pt idx="747">
                  <c:v>1.421</c:v>
                </c:pt>
                <c:pt idx="748">
                  <c:v>1.3939999999999999</c:v>
                </c:pt>
                <c:pt idx="749">
                  <c:v>1.389</c:v>
                </c:pt>
                <c:pt idx="750">
                  <c:v>1.375</c:v>
                </c:pt>
                <c:pt idx="751">
                  <c:v>1.347</c:v>
                </c:pt>
                <c:pt idx="752">
                  <c:v>1.3149999999999999</c:v>
                </c:pt>
                <c:pt idx="753">
                  <c:v>1.29</c:v>
                </c:pt>
                <c:pt idx="754">
                  <c:v>1.302</c:v>
                </c:pt>
                <c:pt idx="755">
                  <c:v>1.343</c:v>
                </c:pt>
                <c:pt idx="756">
                  <c:v>1.3440000000000001</c:v>
                </c:pt>
                <c:pt idx="757">
                  <c:v>1.381</c:v>
                </c:pt>
                <c:pt idx="758">
                  <c:v>1.375</c:v>
                </c:pt>
                <c:pt idx="759">
                  <c:v>1.339</c:v>
                </c:pt>
                <c:pt idx="760">
                  <c:v>1.3029999999999999</c:v>
                </c:pt>
                <c:pt idx="761">
                  <c:v>1.2769999999999999</c:v>
                </c:pt>
                <c:pt idx="762">
                  <c:v>1.2430000000000001</c:v>
                </c:pt>
                <c:pt idx="763">
                  <c:v>1.2390000000000001</c:v>
                </c:pt>
                <c:pt idx="764">
                  <c:v>1.204</c:v>
                </c:pt>
                <c:pt idx="765">
                  <c:v>1.1779999999999999</c:v>
                </c:pt>
                <c:pt idx="766">
                  <c:v>1.1879999999999999</c:v>
                </c:pt>
                <c:pt idx="767">
                  <c:v>1.226</c:v>
                </c:pt>
                <c:pt idx="768">
                  <c:v>1.214</c:v>
                </c:pt>
                <c:pt idx="769">
                  <c:v>1.208</c:v>
                </c:pt>
                <c:pt idx="770">
                  <c:v>1.208</c:v>
                </c:pt>
                <c:pt idx="771">
                  <c:v>1.1910000000000001</c:v>
                </c:pt>
                <c:pt idx="772">
                  <c:v>1.1579999999999999</c:v>
                </c:pt>
                <c:pt idx="773">
                  <c:v>1.1579999999999999</c:v>
                </c:pt>
                <c:pt idx="774">
                  <c:v>1.143</c:v>
                </c:pt>
                <c:pt idx="775">
                  <c:v>1.087</c:v>
                </c:pt>
                <c:pt idx="776">
                  <c:v>1.05</c:v>
                </c:pt>
                <c:pt idx="777">
                  <c:v>0.95199999999999996</c:v>
                </c:pt>
                <c:pt idx="778">
                  <c:v>1.038</c:v>
                </c:pt>
                <c:pt idx="779">
                  <c:v>1.0740000000000001</c:v>
                </c:pt>
                <c:pt idx="780">
                  <c:v>1.0469999999999999</c:v>
                </c:pt>
                <c:pt idx="781">
                  <c:v>0.98499999999999999</c:v>
                </c:pt>
                <c:pt idx="782">
                  <c:v>1.0129999999999999</c:v>
                </c:pt>
                <c:pt idx="783">
                  <c:v>1.004</c:v>
                </c:pt>
                <c:pt idx="784">
                  <c:v>0.96299999999999997</c:v>
                </c:pt>
                <c:pt idx="785">
                  <c:v>0.97799999999999998</c:v>
                </c:pt>
                <c:pt idx="786">
                  <c:v>0.98699999999999999</c:v>
                </c:pt>
                <c:pt idx="787">
                  <c:v>1.022</c:v>
                </c:pt>
                <c:pt idx="788">
                  <c:v>1.107</c:v>
                </c:pt>
                <c:pt idx="789">
                  <c:v>0.96199999999999997</c:v>
                </c:pt>
                <c:pt idx="790">
                  <c:v>0.96399999999999997</c:v>
                </c:pt>
                <c:pt idx="791">
                  <c:v>1.0149999999999999</c:v>
                </c:pt>
                <c:pt idx="792">
                  <c:v>1.0069999999999999</c:v>
                </c:pt>
                <c:pt idx="793">
                  <c:v>0.98599999999999999</c:v>
                </c:pt>
                <c:pt idx="794">
                  <c:v>0.99099999999999999</c:v>
                </c:pt>
                <c:pt idx="795">
                  <c:v>0.93799999999999994</c:v>
                </c:pt>
                <c:pt idx="796">
                  <c:v>0.94</c:v>
                </c:pt>
                <c:pt idx="797">
                  <c:v>0.97299999999999998</c:v>
                </c:pt>
                <c:pt idx="798">
                  <c:v>0.95299999999999996</c:v>
                </c:pt>
                <c:pt idx="799">
                  <c:v>0.90500000000000003</c:v>
                </c:pt>
                <c:pt idx="800">
                  <c:v>0.92700000000000005</c:v>
                </c:pt>
                <c:pt idx="801">
                  <c:v>0.95099999999999996</c:v>
                </c:pt>
                <c:pt idx="802">
                  <c:v>0.96299999999999997</c:v>
                </c:pt>
                <c:pt idx="803">
                  <c:v>0.95399999999999996</c:v>
                </c:pt>
                <c:pt idx="804">
                  <c:v>0.94499999999999995</c:v>
                </c:pt>
                <c:pt idx="805">
                  <c:v>0.94699999999999995</c:v>
                </c:pt>
                <c:pt idx="806">
                  <c:v>0.93300000000000005</c:v>
                </c:pt>
                <c:pt idx="807">
                  <c:v>0.97399999999999998</c:v>
                </c:pt>
                <c:pt idx="808">
                  <c:v>0.996</c:v>
                </c:pt>
                <c:pt idx="809">
                  <c:v>1.008</c:v>
                </c:pt>
                <c:pt idx="810">
                  <c:v>1.014</c:v>
                </c:pt>
                <c:pt idx="811">
                  <c:v>0.999</c:v>
                </c:pt>
                <c:pt idx="812">
                  <c:v>0.94899999999999995</c:v>
                </c:pt>
                <c:pt idx="813">
                  <c:v>0.92200000000000004</c:v>
                </c:pt>
                <c:pt idx="814">
                  <c:v>0.95</c:v>
                </c:pt>
                <c:pt idx="815">
                  <c:v>0.96499999999999997</c:v>
                </c:pt>
                <c:pt idx="816">
                  <c:v>0.95499999999999996</c:v>
                </c:pt>
                <c:pt idx="817">
                  <c:v>0.95699999999999996</c:v>
                </c:pt>
                <c:pt idx="818">
                  <c:v>0.98199999999999998</c:v>
                </c:pt>
                <c:pt idx="819">
                  <c:v>0.97</c:v>
                </c:pt>
                <c:pt idx="820">
                  <c:v>0.995</c:v>
                </c:pt>
                <c:pt idx="821">
                  <c:v>0.94599999999999995</c:v>
                </c:pt>
                <c:pt idx="822">
                  <c:v>0.88</c:v>
                </c:pt>
                <c:pt idx="823">
                  <c:v>0.78300000000000003</c:v>
                </c:pt>
                <c:pt idx="824">
                  <c:v>0.86699999999999999</c:v>
                </c:pt>
                <c:pt idx="825">
                  <c:v>0.83399999999999996</c:v>
                </c:pt>
                <c:pt idx="826">
                  <c:v>0.81200000000000006</c:v>
                </c:pt>
                <c:pt idx="827">
                  <c:v>0.82299999999999995</c:v>
                </c:pt>
                <c:pt idx="828">
                  <c:v>0.72699999999999998</c:v>
                </c:pt>
                <c:pt idx="829">
                  <c:v>0.72599999999999998</c:v>
                </c:pt>
                <c:pt idx="830">
                  <c:v>0.71299999999999997</c:v>
                </c:pt>
                <c:pt idx="831">
                  <c:v>0.73099999999999998</c:v>
                </c:pt>
                <c:pt idx="832">
                  <c:v>0.755</c:v>
                </c:pt>
                <c:pt idx="833">
                  <c:v>0.74199999999999999</c:v>
                </c:pt>
                <c:pt idx="834">
                  <c:v>0.76600000000000001</c:v>
                </c:pt>
                <c:pt idx="835">
                  <c:v>0.74299999999999999</c:v>
                </c:pt>
                <c:pt idx="836">
                  <c:v>0.749</c:v>
                </c:pt>
                <c:pt idx="837">
                  <c:v>0.73299999999999998</c:v>
                </c:pt>
                <c:pt idx="838">
                  <c:v>0.73499999999999999</c:v>
                </c:pt>
                <c:pt idx="839">
                  <c:v>0.73499999999999999</c:v>
                </c:pt>
                <c:pt idx="840">
                  <c:v>0.75</c:v>
                </c:pt>
                <c:pt idx="841">
                  <c:v>0.73199999999999998</c:v>
                </c:pt>
                <c:pt idx="842">
                  <c:v>0.72699999999999998</c:v>
                </c:pt>
                <c:pt idx="843">
                  <c:v>0.71299999999999997</c:v>
                </c:pt>
                <c:pt idx="844">
                  <c:v>0.72</c:v>
                </c:pt>
                <c:pt idx="845">
                  <c:v>0.69099999999999995</c:v>
                </c:pt>
                <c:pt idx="846">
                  <c:v>0.68700000000000006</c:v>
                </c:pt>
                <c:pt idx="847">
                  <c:v>0.64</c:v>
                </c:pt>
                <c:pt idx="848">
                  <c:v>0.61</c:v>
                </c:pt>
                <c:pt idx="849">
                  <c:v>0.61199999999999999</c:v>
                </c:pt>
                <c:pt idx="850">
                  <c:v>0.621</c:v>
                </c:pt>
                <c:pt idx="851">
                  <c:v>0.629</c:v>
                </c:pt>
                <c:pt idx="852">
                  <c:v>0.66900000000000004</c:v>
                </c:pt>
                <c:pt idx="853">
                  <c:v>0.68600000000000005</c:v>
                </c:pt>
                <c:pt idx="854">
                  <c:v>0.66500000000000004</c:v>
                </c:pt>
                <c:pt idx="855">
                  <c:v>0.68600000000000005</c:v>
                </c:pt>
                <c:pt idx="856">
                  <c:v>0.73899999999999999</c:v>
                </c:pt>
                <c:pt idx="857">
                  <c:v>0.85299999999999998</c:v>
                </c:pt>
                <c:pt idx="858">
                  <c:v>0.90800000000000003</c:v>
                </c:pt>
                <c:pt idx="859">
                  <c:v>0.94199999999999995</c:v>
                </c:pt>
                <c:pt idx="860">
                  <c:v>1.077</c:v>
                </c:pt>
                <c:pt idx="861">
                  <c:v>1.24</c:v>
                </c:pt>
                <c:pt idx="862">
                  <c:v>1.1100000000000001</c:v>
                </c:pt>
                <c:pt idx="863">
                  <c:v>1.1359999999999999</c:v>
                </c:pt>
                <c:pt idx="864">
                  <c:v>1.2190000000000001</c:v>
                </c:pt>
                <c:pt idx="865">
                  <c:v>1.18</c:v>
                </c:pt>
                <c:pt idx="866">
                  <c:v>1.2789999999999999</c:v>
                </c:pt>
                <c:pt idx="867">
                  <c:v>1.2030000000000001</c:v>
                </c:pt>
                <c:pt idx="868">
                  <c:v>1.226</c:v>
                </c:pt>
                <c:pt idx="869">
                  <c:v>1.1339999999999999</c:v>
                </c:pt>
                <c:pt idx="870">
                  <c:v>1.1719999999999999</c:v>
                </c:pt>
                <c:pt idx="871">
                  <c:v>1.232</c:v>
                </c:pt>
                <c:pt idx="872">
                  <c:v>1.206</c:v>
                </c:pt>
                <c:pt idx="873">
                  <c:v>1.1910000000000001</c:v>
                </c:pt>
                <c:pt idx="874">
                  <c:v>1.1739999999999999</c:v>
                </c:pt>
                <c:pt idx="875">
                  <c:v>1.177</c:v>
                </c:pt>
                <c:pt idx="876">
                  <c:v>1.1519999999999999</c:v>
                </c:pt>
                <c:pt idx="877">
                  <c:v>1.1220000000000001</c:v>
                </c:pt>
                <c:pt idx="878">
                  <c:v>1.2330000000000001</c:v>
                </c:pt>
                <c:pt idx="879">
                  <c:v>1.3240000000000001</c:v>
                </c:pt>
                <c:pt idx="880">
                  <c:v>1.5620000000000001</c:v>
                </c:pt>
                <c:pt idx="881">
                  <c:v>1.48</c:v>
                </c:pt>
                <c:pt idx="882">
                  <c:v>1.4730000000000001</c:v>
                </c:pt>
                <c:pt idx="883">
                  <c:v>1.51</c:v>
                </c:pt>
                <c:pt idx="884">
                  <c:v>1.6479999999999999</c:v>
                </c:pt>
                <c:pt idx="885">
                  <c:v>1.639</c:v>
                </c:pt>
                <c:pt idx="886">
                  <c:v>1.542</c:v>
                </c:pt>
                <c:pt idx="887">
                  <c:v>1.486</c:v>
                </c:pt>
                <c:pt idx="888">
                  <c:v>1.456</c:v>
                </c:pt>
                <c:pt idx="889">
                  <c:v>1.488</c:v>
                </c:pt>
                <c:pt idx="890">
                  <c:v>1.4179999999999999</c:v>
                </c:pt>
                <c:pt idx="891">
                  <c:v>1.4330000000000001</c:v>
                </c:pt>
                <c:pt idx="892">
                  <c:v>1.5</c:v>
                </c:pt>
                <c:pt idx="893">
                  <c:v>1.5680000000000001</c:v>
                </c:pt>
                <c:pt idx="894">
                  <c:v>1.544</c:v>
                </c:pt>
                <c:pt idx="895">
                  <c:v>1.5409999999999999</c:v>
                </c:pt>
                <c:pt idx="896">
                  <c:v>1.5549999999999999</c:v>
                </c:pt>
                <c:pt idx="897">
                  <c:v>1.524</c:v>
                </c:pt>
                <c:pt idx="898">
                  <c:v>1.5009999999999999</c:v>
                </c:pt>
                <c:pt idx="899">
                  <c:v>1.5469999999999999</c:v>
                </c:pt>
                <c:pt idx="900">
                  <c:v>1.6080000000000001</c:v>
                </c:pt>
                <c:pt idx="901">
                  <c:v>1.607</c:v>
                </c:pt>
                <c:pt idx="902">
                  <c:v>1.5109999999999999</c:v>
                </c:pt>
                <c:pt idx="903">
                  <c:v>1.4950000000000001</c:v>
                </c:pt>
                <c:pt idx="904">
                  <c:v>1.379</c:v>
                </c:pt>
                <c:pt idx="905">
                  <c:v>1.4</c:v>
                </c:pt>
                <c:pt idx="906">
                  <c:v>1.532</c:v>
                </c:pt>
                <c:pt idx="907">
                  <c:v>1.6439999999999999</c:v>
                </c:pt>
                <c:pt idx="908">
                  <c:v>1.579</c:v>
                </c:pt>
                <c:pt idx="909">
                  <c:v>1.5720000000000001</c:v>
                </c:pt>
                <c:pt idx="910">
                  <c:v>1.5289999999999999</c:v>
                </c:pt>
                <c:pt idx="911">
                  <c:v>1.4950000000000001</c:v>
                </c:pt>
                <c:pt idx="912">
                  <c:v>1.4650000000000001</c:v>
                </c:pt>
                <c:pt idx="913">
                  <c:v>1.4350000000000001</c:v>
                </c:pt>
                <c:pt idx="914">
                  <c:v>1.4530000000000001</c:v>
                </c:pt>
                <c:pt idx="915">
                  <c:v>1.4079999999999999</c:v>
                </c:pt>
                <c:pt idx="916">
                  <c:v>1.3859999999999999</c:v>
                </c:pt>
                <c:pt idx="917">
                  <c:v>1.3540000000000001</c:v>
                </c:pt>
                <c:pt idx="918">
                  <c:v>1.3979999999999999</c:v>
                </c:pt>
                <c:pt idx="919">
                  <c:v>1.37</c:v>
                </c:pt>
                <c:pt idx="920">
                  <c:v>1.3839999999999999</c:v>
                </c:pt>
                <c:pt idx="921">
                  <c:v>1.3460000000000001</c:v>
                </c:pt>
                <c:pt idx="922">
                  <c:v>1.3340000000000001</c:v>
                </c:pt>
                <c:pt idx="923">
                  <c:v>1.298</c:v>
                </c:pt>
                <c:pt idx="924">
                  <c:v>1.377</c:v>
                </c:pt>
                <c:pt idx="925">
                  <c:v>1.429</c:v>
                </c:pt>
                <c:pt idx="926">
                  <c:v>1.397</c:v>
                </c:pt>
                <c:pt idx="927">
                  <c:v>1.361</c:v>
                </c:pt>
                <c:pt idx="928">
                  <c:v>1.359</c:v>
                </c:pt>
                <c:pt idx="929">
                  <c:v>1.31</c:v>
                </c:pt>
                <c:pt idx="930">
                  <c:v>1.3109999999999999</c:v>
                </c:pt>
                <c:pt idx="931">
                  <c:v>1.3120000000000001</c:v>
                </c:pt>
                <c:pt idx="932">
                  <c:v>1.3109999999999999</c:v>
                </c:pt>
                <c:pt idx="933">
                  <c:v>1.3109999999999999</c:v>
                </c:pt>
                <c:pt idx="934">
                  <c:v>1.3160000000000001</c:v>
                </c:pt>
                <c:pt idx="935">
                  <c:v>1.2969999999999999</c:v>
                </c:pt>
                <c:pt idx="936">
                  <c:v>1.2709999999999999</c:v>
                </c:pt>
                <c:pt idx="937">
                  <c:v>1.254</c:v>
                </c:pt>
                <c:pt idx="938">
                  <c:v>1.3169999999999999</c:v>
                </c:pt>
                <c:pt idx="939">
                  <c:v>1.347</c:v>
                </c:pt>
                <c:pt idx="940">
                  <c:v>1.3859999999999999</c:v>
                </c:pt>
                <c:pt idx="941">
                  <c:v>1.377</c:v>
                </c:pt>
                <c:pt idx="942">
                  <c:v>1.377</c:v>
                </c:pt>
                <c:pt idx="943">
                  <c:v>1.448</c:v>
                </c:pt>
                <c:pt idx="944">
                  <c:v>1.444</c:v>
                </c:pt>
                <c:pt idx="945">
                  <c:v>1.4610000000000001</c:v>
                </c:pt>
                <c:pt idx="946">
                  <c:v>1.379</c:v>
                </c:pt>
                <c:pt idx="947">
                  <c:v>1.359</c:v>
                </c:pt>
                <c:pt idx="948">
                  <c:v>1.3680000000000001</c:v>
                </c:pt>
                <c:pt idx="949">
                  <c:v>1.3959999999999999</c:v>
                </c:pt>
                <c:pt idx="950">
                  <c:v>1.389</c:v>
                </c:pt>
                <c:pt idx="951">
                  <c:v>1.3779999999999999</c:v>
                </c:pt>
                <c:pt idx="952">
                  <c:v>1.349</c:v>
                </c:pt>
                <c:pt idx="953">
                  <c:v>1.383</c:v>
                </c:pt>
                <c:pt idx="954">
                  <c:v>1.4510000000000001</c:v>
                </c:pt>
                <c:pt idx="955">
                  <c:v>1.4910000000000001</c:v>
                </c:pt>
                <c:pt idx="956">
                  <c:v>1.39</c:v>
                </c:pt>
                <c:pt idx="957">
                  <c:v>1.397</c:v>
                </c:pt>
                <c:pt idx="958">
                  <c:v>1.355</c:v>
                </c:pt>
                <c:pt idx="959">
                  <c:v>1.379</c:v>
                </c:pt>
                <c:pt idx="960">
                  <c:v>1.34</c:v>
                </c:pt>
                <c:pt idx="961">
                  <c:v>1.343</c:v>
                </c:pt>
                <c:pt idx="962">
                  <c:v>1.321</c:v>
                </c:pt>
                <c:pt idx="963">
                  <c:v>1.2769999999999999</c:v>
                </c:pt>
                <c:pt idx="964">
                  <c:v>1.3240000000000001</c:v>
                </c:pt>
                <c:pt idx="965">
                  <c:v>1.3240000000000001</c:v>
                </c:pt>
                <c:pt idx="966">
                  <c:v>1.365</c:v>
                </c:pt>
                <c:pt idx="967">
                  <c:v>1.3089999999999999</c:v>
                </c:pt>
                <c:pt idx="968">
                  <c:v>1.3460000000000001</c:v>
                </c:pt>
                <c:pt idx="969">
                  <c:v>1.36</c:v>
                </c:pt>
                <c:pt idx="970">
                  <c:v>1.3160000000000001</c:v>
                </c:pt>
                <c:pt idx="971">
                  <c:v>1.3120000000000001</c:v>
                </c:pt>
                <c:pt idx="972">
                  <c:v>1.2969999999999999</c:v>
                </c:pt>
                <c:pt idx="973">
                  <c:v>1.3029999999999999</c:v>
                </c:pt>
                <c:pt idx="974">
                  <c:v>1.3169999999999999</c:v>
                </c:pt>
                <c:pt idx="975">
                  <c:v>1.325</c:v>
                </c:pt>
                <c:pt idx="976">
                  <c:v>1.3440000000000001</c:v>
                </c:pt>
                <c:pt idx="977">
                  <c:v>1.319</c:v>
                </c:pt>
                <c:pt idx="978">
                  <c:v>1.28</c:v>
                </c:pt>
                <c:pt idx="979">
                  <c:v>1.2729999999999999</c:v>
                </c:pt>
                <c:pt idx="980">
                  <c:v>1.252</c:v>
                </c:pt>
                <c:pt idx="981">
                  <c:v>1.2030000000000001</c:v>
                </c:pt>
                <c:pt idx="982">
                  <c:v>1.2030000000000001</c:v>
                </c:pt>
                <c:pt idx="983">
                  <c:v>1.264</c:v>
                </c:pt>
                <c:pt idx="984">
                  <c:v>1.3180000000000001</c:v>
                </c:pt>
                <c:pt idx="985">
                  <c:v>1.3080000000000001</c:v>
                </c:pt>
                <c:pt idx="986">
                  <c:v>1.333</c:v>
                </c:pt>
                <c:pt idx="987">
                  <c:v>1.347</c:v>
                </c:pt>
                <c:pt idx="988">
                  <c:v>1.337</c:v>
                </c:pt>
                <c:pt idx="989">
                  <c:v>1.419</c:v>
                </c:pt>
                <c:pt idx="990">
                  <c:v>1.3680000000000001</c:v>
                </c:pt>
                <c:pt idx="991">
                  <c:v>1.373</c:v>
                </c:pt>
                <c:pt idx="992">
                  <c:v>1.367</c:v>
                </c:pt>
                <c:pt idx="993">
                  <c:v>1.329</c:v>
                </c:pt>
                <c:pt idx="994">
                  <c:v>1.335</c:v>
                </c:pt>
                <c:pt idx="995">
                  <c:v>1.319</c:v>
                </c:pt>
                <c:pt idx="996">
                  <c:v>1.2889999999999999</c:v>
                </c:pt>
                <c:pt idx="997">
                  <c:v>1.2669999999999999</c:v>
                </c:pt>
                <c:pt idx="998">
                  <c:v>1.244</c:v>
                </c:pt>
                <c:pt idx="999">
                  <c:v>1.252</c:v>
                </c:pt>
                <c:pt idx="1000">
                  <c:v>1.232</c:v>
                </c:pt>
                <c:pt idx="1001">
                  <c:v>1.232</c:v>
                </c:pt>
                <c:pt idx="1002">
                  <c:v>1.238</c:v>
                </c:pt>
                <c:pt idx="1003">
                  <c:v>1.238</c:v>
                </c:pt>
                <c:pt idx="1004">
                  <c:v>1.2609999999999999</c:v>
                </c:pt>
                <c:pt idx="1005">
                  <c:v>1.2669999999999999</c:v>
                </c:pt>
                <c:pt idx="1006">
                  <c:v>1.2470000000000001</c:v>
                </c:pt>
                <c:pt idx="1007">
                  <c:v>1.2470000000000001</c:v>
                </c:pt>
                <c:pt idx="1008">
                  <c:v>1.3640000000000001</c:v>
                </c:pt>
                <c:pt idx="1009">
                  <c:v>1.345</c:v>
                </c:pt>
                <c:pt idx="1010">
                  <c:v>1.3169999999999999</c:v>
                </c:pt>
                <c:pt idx="1011">
                  <c:v>1.298</c:v>
                </c:pt>
                <c:pt idx="1012">
                  <c:v>1.329</c:v>
                </c:pt>
                <c:pt idx="1013">
                  <c:v>1.306</c:v>
                </c:pt>
                <c:pt idx="1014">
                  <c:v>1.3049999999999999</c:v>
                </c:pt>
                <c:pt idx="1015">
                  <c:v>1.361</c:v>
                </c:pt>
                <c:pt idx="1016">
                  <c:v>1.3680000000000001</c:v>
                </c:pt>
                <c:pt idx="1017">
                  <c:v>1.3320000000000001</c:v>
                </c:pt>
                <c:pt idx="1018">
                  <c:v>1.284</c:v>
                </c:pt>
                <c:pt idx="1019">
                  <c:v>1.2969999999999999</c:v>
                </c:pt>
                <c:pt idx="1020">
                  <c:v>1.321</c:v>
                </c:pt>
                <c:pt idx="1021">
                  <c:v>1.3580000000000001</c:v>
                </c:pt>
                <c:pt idx="1022">
                  <c:v>1.3660000000000001</c:v>
                </c:pt>
                <c:pt idx="1023">
                  <c:v>1.345</c:v>
                </c:pt>
                <c:pt idx="1024">
                  <c:v>1.4179999999999999</c:v>
                </c:pt>
                <c:pt idx="1025">
                  <c:v>1.4179999999999999</c:v>
                </c:pt>
                <c:pt idx="1026">
                  <c:v>1.36</c:v>
                </c:pt>
                <c:pt idx="1027">
                  <c:v>1.3220000000000001</c:v>
                </c:pt>
                <c:pt idx="1028">
                  <c:v>1.2729999999999999</c:v>
                </c:pt>
                <c:pt idx="1029">
                  <c:v>1.3180000000000001</c:v>
                </c:pt>
                <c:pt idx="1030">
                  <c:v>1.298</c:v>
                </c:pt>
                <c:pt idx="1031">
                  <c:v>1.3220000000000001</c:v>
                </c:pt>
                <c:pt idx="1032">
                  <c:v>1.2689999999999999</c:v>
                </c:pt>
                <c:pt idx="1033">
                  <c:v>1.2310000000000001</c:v>
                </c:pt>
                <c:pt idx="1034">
                  <c:v>1.2470000000000001</c:v>
                </c:pt>
                <c:pt idx="1035">
                  <c:v>1.266</c:v>
                </c:pt>
                <c:pt idx="1036">
                  <c:v>1.2589999999999999</c:v>
                </c:pt>
                <c:pt idx="1037">
                  <c:v>1.2050000000000001</c:v>
                </c:pt>
                <c:pt idx="1038">
                  <c:v>1.18</c:v>
                </c:pt>
                <c:pt idx="1039">
                  <c:v>1.194</c:v>
                </c:pt>
                <c:pt idx="1040">
                  <c:v>1.1950000000000001</c:v>
                </c:pt>
                <c:pt idx="1041">
                  <c:v>1.1559999999999999</c:v>
                </c:pt>
                <c:pt idx="1042">
                  <c:v>1.1399999999999999</c:v>
                </c:pt>
                <c:pt idx="1043">
                  <c:v>1.139</c:v>
                </c:pt>
                <c:pt idx="1044">
                  <c:v>1.07</c:v>
                </c:pt>
                <c:pt idx="1045">
                  <c:v>1.0189999999999999</c:v>
                </c:pt>
                <c:pt idx="1046">
                  <c:v>1.0169999999999999</c:v>
                </c:pt>
                <c:pt idx="1047">
                  <c:v>1.008</c:v>
                </c:pt>
                <c:pt idx="1048">
                  <c:v>1.02</c:v>
                </c:pt>
                <c:pt idx="1049">
                  <c:v>0.998</c:v>
                </c:pt>
                <c:pt idx="1050">
                  <c:v>0.95799999999999996</c:v>
                </c:pt>
                <c:pt idx="1051">
                  <c:v>0.93100000000000005</c:v>
                </c:pt>
                <c:pt idx="1052">
                  <c:v>0.97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15168"/>
        <c:axId val="17016704"/>
      </c:lineChart>
      <c:dateAx>
        <c:axId val="17015168"/>
        <c:scaling>
          <c:orientation val="minMax"/>
        </c:scaling>
        <c:delete val="0"/>
        <c:axPos val="b"/>
        <c:majorGridlines>
          <c:spPr>
            <a:ln w="3175">
              <a:noFill/>
              <a:prstDash val="sysDash"/>
            </a:ln>
          </c:spPr>
        </c:majorGridlines>
        <c:numFmt formatCode="mm\/yy" sourceLinked="0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17016704"/>
        <c:crossesAt val="0"/>
        <c:auto val="1"/>
        <c:lblOffset val="100"/>
        <c:baseTimeUnit val="days"/>
        <c:majorTimeUnit val="months"/>
        <c:minorUnit val="1"/>
        <c:minorTimeUnit val="months"/>
      </c:dateAx>
      <c:valAx>
        <c:axId val="17016704"/>
        <c:scaling>
          <c:orientation val="minMax"/>
          <c:min val="-0.5"/>
        </c:scaling>
        <c:delete val="0"/>
        <c:axPos val="l"/>
        <c:majorGridlines>
          <c:spPr>
            <a:ln w="3175">
              <a:solidFill>
                <a:srgbClr val="C0C0C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1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de-AT" sz="1100"/>
                  <a:t>%</a:t>
                </a:r>
              </a:p>
            </c:rich>
          </c:tx>
          <c:layout>
            <c:manualLayout>
              <c:xMode val="edge"/>
              <c:yMode val="edge"/>
              <c:x val="1.9064350507164818E-2"/>
              <c:y val="0.88299077131487591"/>
            </c:manualLayout>
          </c:layout>
          <c:overlay val="0"/>
          <c:spPr>
            <a:noFill/>
            <a:ln w="25400">
              <a:noFill/>
            </a:ln>
          </c:spPr>
        </c:title>
        <c:numFmt formatCode="#,##0.0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17015168"/>
        <c:crosses val="autoZero"/>
        <c:crossBetween val="between"/>
        <c:majorUnit val="0.5"/>
        <c:minorUnit val="0.25"/>
      </c:valAx>
      <c:spPr>
        <a:noFill/>
        <a:ln w="12700">
          <a:noFill/>
          <a:prstDash val="solid"/>
        </a:ln>
      </c:spPr>
    </c:plotArea>
    <c:legend>
      <c:legendPos val="r"/>
      <c:layout>
        <c:manualLayout>
          <c:xMode val="edge"/>
          <c:yMode val="edge"/>
          <c:x val="0.7177131341428914"/>
          <c:y val="0.14423029379392094"/>
          <c:w val="0.24892325206337163"/>
          <c:h val="0.1784492422318178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0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de-DE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5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de-DE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A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Spalte1</c:v>
                </c:pt>
              </c:strCache>
            </c:strRef>
          </c:tx>
          <c:explosion val="8"/>
          <c:dLbls>
            <c:txPr>
              <a:bodyPr/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Tabelle1!$A$2:$A$10</c:f>
              <c:strCache>
                <c:ptCount val="9"/>
                <c:pt idx="0">
                  <c:v>Bgld</c:v>
                </c:pt>
                <c:pt idx="1">
                  <c:v>Knt</c:v>
                </c:pt>
                <c:pt idx="2">
                  <c:v>NÖ</c:v>
                </c:pt>
                <c:pt idx="3">
                  <c:v>OÖ</c:v>
                </c:pt>
                <c:pt idx="4">
                  <c:v>Slbg</c:v>
                </c:pt>
                <c:pt idx="5">
                  <c:v>Stmk</c:v>
                </c:pt>
                <c:pt idx="6">
                  <c:v>T</c:v>
                </c:pt>
                <c:pt idx="7">
                  <c:v>Vlbg</c:v>
                </c:pt>
                <c:pt idx="8">
                  <c:v>W</c:v>
                </c:pt>
              </c:strCache>
            </c:strRef>
          </c:cat>
          <c:val>
            <c:numRef>
              <c:f>Tabelle1!$B$2:$B$10</c:f>
              <c:numCache>
                <c:formatCode>0%</c:formatCode>
                <c:ptCount val="9"/>
                <c:pt idx="0">
                  <c:v>0.06</c:v>
                </c:pt>
                <c:pt idx="1">
                  <c:v>0.06</c:v>
                </c:pt>
                <c:pt idx="2">
                  <c:v>0.26</c:v>
                </c:pt>
                <c:pt idx="3">
                  <c:v>0.24</c:v>
                </c:pt>
                <c:pt idx="4">
                  <c:v>0.06</c:v>
                </c:pt>
                <c:pt idx="5">
                  <c:v>0.16</c:v>
                </c:pt>
                <c:pt idx="6">
                  <c:v>0.05</c:v>
                </c:pt>
                <c:pt idx="7">
                  <c:v>0.04</c:v>
                </c:pt>
                <c:pt idx="8">
                  <c:v>7.0000000000000007E-2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>
              <a:latin typeface="Arial" panose="020B0604020202020204" pitchFamily="34" charset="0"/>
              <a:cs typeface="Arial" panose="020B0604020202020204" pitchFamily="34" charset="0"/>
            </a:defRPr>
          </a:pPr>
          <a:endParaRPr lang="de-DE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A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Übersichtstabelle!$H$4</c:f>
              <c:strCache>
                <c:ptCount val="1"/>
                <c:pt idx="0">
                  <c:v>Wohnkredite gesamt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Übersichtstabelle!$G$5:$G$17</c:f>
              <c:numCache>
                <c:formatCode>General</c:formatCode>
                <c:ptCount val="13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 formatCode="0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</c:numCache>
            </c:numRef>
          </c:cat>
          <c:val>
            <c:numRef>
              <c:f>Übersichtstabelle!$H$5:$H$17</c:f>
              <c:numCache>
                <c:formatCode>#,##0</c:formatCode>
                <c:ptCount val="13"/>
                <c:pt idx="0">
                  <c:v>56911.17</c:v>
                </c:pt>
                <c:pt idx="1">
                  <c:v>64823.98</c:v>
                </c:pt>
                <c:pt idx="2">
                  <c:v>70235.429999999993</c:v>
                </c:pt>
                <c:pt idx="3">
                  <c:v>75561.88</c:v>
                </c:pt>
                <c:pt idx="4">
                  <c:v>81997.899999999994</c:v>
                </c:pt>
                <c:pt idx="5">
                  <c:v>88849.45</c:v>
                </c:pt>
                <c:pt idx="6">
                  <c:v>90613.89</c:v>
                </c:pt>
                <c:pt idx="7">
                  <c:v>99058.74</c:v>
                </c:pt>
                <c:pt idx="8">
                  <c:v>103604.14</c:v>
                </c:pt>
                <c:pt idx="9">
                  <c:v>109114.68</c:v>
                </c:pt>
                <c:pt idx="10">
                  <c:v>111245.09</c:v>
                </c:pt>
                <c:pt idx="11">
                  <c:v>115133.07</c:v>
                </c:pt>
                <c:pt idx="12">
                  <c:v>125027.55</c:v>
                </c:pt>
              </c:numCache>
            </c:numRef>
          </c:val>
        </c:ser>
        <c:ser>
          <c:idx val="1"/>
          <c:order val="1"/>
          <c:tx>
            <c:strRef>
              <c:f>Übersichtstabelle!$I$4</c:f>
              <c:strCache>
                <c:ptCount val="1"/>
                <c:pt idx="0">
                  <c:v>Davon FW-Kredite</c:v>
                </c:pt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txPr>
              <a:bodyPr rot="-5400000" vert="horz"/>
              <a:lstStyle/>
              <a:p>
                <a:pPr>
                  <a:defRPr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Übersichtstabelle!$G$5:$G$17</c:f>
              <c:numCache>
                <c:formatCode>General</c:formatCode>
                <c:ptCount val="13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 formatCode="0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</c:numCache>
            </c:numRef>
          </c:cat>
          <c:val>
            <c:numRef>
              <c:f>Übersichtstabelle!$I$5:$I$17</c:f>
              <c:numCache>
                <c:formatCode>#,##0</c:formatCode>
                <c:ptCount val="13"/>
                <c:pt idx="0">
                  <c:v>14631.35</c:v>
                </c:pt>
                <c:pt idx="1">
                  <c:v>19363.23</c:v>
                </c:pt>
                <c:pt idx="2">
                  <c:v>22148.57</c:v>
                </c:pt>
                <c:pt idx="3">
                  <c:v>24572.76</c:v>
                </c:pt>
                <c:pt idx="4">
                  <c:v>24081.05</c:v>
                </c:pt>
                <c:pt idx="5">
                  <c:v>28916</c:v>
                </c:pt>
                <c:pt idx="6">
                  <c:v>27530.02</c:v>
                </c:pt>
                <c:pt idx="7">
                  <c:v>29961.06</c:v>
                </c:pt>
                <c:pt idx="8">
                  <c:v>28974.02</c:v>
                </c:pt>
                <c:pt idx="9">
                  <c:v>26902.55</c:v>
                </c:pt>
                <c:pt idx="10">
                  <c:v>23612.34</c:v>
                </c:pt>
                <c:pt idx="11">
                  <c:v>21641</c:v>
                </c:pt>
                <c:pt idx="12">
                  <c:v>23971</c:v>
                </c:pt>
              </c:numCache>
            </c:numRef>
          </c:val>
        </c:ser>
        <c:ser>
          <c:idx val="2"/>
          <c:order val="2"/>
          <c:tx>
            <c:strRef>
              <c:f>Übersichtstabelle!$J$4</c:f>
              <c:strCache>
                <c:ptCount val="1"/>
                <c:pt idx="0">
                  <c:v>Bausparfinanzierung gesamt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txPr>
              <a:bodyPr rot="-5400000" vert="horz"/>
              <a:lstStyle/>
              <a:p>
                <a:pPr>
                  <a:defRPr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Übersichtstabelle!$G$5:$G$17</c:f>
              <c:numCache>
                <c:formatCode>General</c:formatCode>
                <c:ptCount val="13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 formatCode="0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</c:numCache>
            </c:numRef>
          </c:cat>
          <c:val>
            <c:numRef>
              <c:f>Übersichtstabelle!$J$5:$J$17</c:f>
              <c:numCache>
                <c:formatCode>#,##0</c:formatCode>
                <c:ptCount val="13"/>
                <c:pt idx="0">
                  <c:v>13318.82</c:v>
                </c:pt>
                <c:pt idx="1">
                  <c:v>13507.64</c:v>
                </c:pt>
                <c:pt idx="2">
                  <c:v>13892.74</c:v>
                </c:pt>
                <c:pt idx="3">
                  <c:v>14381.44</c:v>
                </c:pt>
                <c:pt idx="4">
                  <c:v>15495.51</c:v>
                </c:pt>
                <c:pt idx="5">
                  <c:v>16588.53</c:v>
                </c:pt>
                <c:pt idx="6">
                  <c:v>16932.71</c:v>
                </c:pt>
                <c:pt idx="7">
                  <c:v>17425.37</c:v>
                </c:pt>
                <c:pt idx="8">
                  <c:v>18502.59</c:v>
                </c:pt>
                <c:pt idx="9">
                  <c:v>19109.669999999998</c:v>
                </c:pt>
                <c:pt idx="10">
                  <c:v>18865.09</c:v>
                </c:pt>
                <c:pt idx="11">
                  <c:v>18790.669999999998</c:v>
                </c:pt>
                <c:pt idx="12">
                  <c:v>18757.919999999998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53235584"/>
        <c:axId val="253237120"/>
      </c:barChart>
      <c:lineChart>
        <c:grouping val="standard"/>
        <c:varyColors val="0"/>
        <c:ser>
          <c:idx val="3"/>
          <c:order val="3"/>
          <c:tx>
            <c:strRef>
              <c:f>Übersichtstabelle!$K$4</c:f>
              <c:strCache>
                <c:ptCount val="1"/>
                <c:pt idx="0">
                  <c:v>Davon EU Kredite</c:v>
                </c:pt>
              </c:strCache>
            </c:strRef>
          </c:tx>
          <c:spPr>
            <a:ln w="12700">
              <a:solidFill>
                <a:srgbClr val="00FFFF"/>
              </a:solidFill>
              <a:prstDash val="solid"/>
            </a:ln>
          </c:spPr>
          <c:marker>
            <c:symbol val="x"/>
            <c:size val="5"/>
            <c:spPr>
              <a:noFill/>
              <a:ln>
                <a:solidFill>
                  <a:srgbClr val="00FFFF"/>
                </a:solidFill>
                <a:prstDash val="solid"/>
              </a:ln>
            </c:spPr>
          </c:marker>
          <c:cat>
            <c:numRef>
              <c:f>Übersichtstabelle!$G$5:$G$17</c:f>
              <c:numCache>
                <c:formatCode>General</c:formatCode>
                <c:ptCount val="13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 formatCode="0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</c:numCache>
            </c:numRef>
          </c:cat>
          <c:val>
            <c:numRef>
              <c:f>Übersichtstabelle!$K$5:$K$17</c:f>
              <c:numCache>
                <c:formatCode>#,##0</c:formatCode>
                <c:ptCount val="13"/>
                <c:pt idx="0">
                  <c:v>41812.42</c:v>
                </c:pt>
                <c:pt idx="1">
                  <c:v>44831</c:v>
                </c:pt>
                <c:pt idx="2">
                  <c:v>47218</c:v>
                </c:pt>
                <c:pt idx="3">
                  <c:v>49653</c:v>
                </c:pt>
                <c:pt idx="4">
                  <c:v>55964</c:v>
                </c:pt>
                <c:pt idx="5">
                  <c:v>57845</c:v>
                </c:pt>
                <c:pt idx="6">
                  <c:v>60885</c:v>
                </c:pt>
                <c:pt idx="7">
                  <c:v>66641</c:v>
                </c:pt>
                <c:pt idx="8">
                  <c:v>71876</c:v>
                </c:pt>
                <c:pt idx="9">
                  <c:v>79415.78</c:v>
                </c:pt>
                <c:pt idx="10">
                  <c:v>84835.1</c:v>
                </c:pt>
                <c:pt idx="11">
                  <c:v>90569.99</c:v>
                </c:pt>
                <c:pt idx="12">
                  <c:v>98105.78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53235584"/>
        <c:axId val="253237120"/>
      </c:lineChart>
      <c:catAx>
        <c:axId val="253235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25323712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53237120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253235584"/>
        <c:crosses val="autoZero"/>
        <c:crossBetween val="between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b"/>
      <c:layout/>
      <c:overlay val="0"/>
    </c:legend>
    <c:plotVisOnly val="1"/>
    <c:dispBlanksAs val="gap"/>
    <c:showDLblsOverMax val="0"/>
  </c:chart>
  <c:spPr>
    <a:noFill/>
    <a:ln w="3175">
      <a:noFill/>
      <a:prstDash val="solid"/>
    </a:ln>
  </c:spPr>
  <c:txPr>
    <a:bodyPr/>
    <a:lstStyle/>
    <a:p>
      <a:pPr>
        <a:defRPr sz="11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de-DE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A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Spalte1</c:v>
                </c:pt>
              </c:strCache>
            </c:strRef>
          </c:tx>
          <c:invertIfNegative val="0"/>
          <c:dLbls>
            <c:numFmt formatCode="#,##0" sourceLinked="0"/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Tabelle1!$A$2:$A$16</c:f>
              <c:numCache>
                <c:formatCode>General</c:formatCode>
                <c:ptCount val="15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</c:numCache>
            </c:numRef>
          </c:cat>
          <c:val>
            <c:numRef>
              <c:f>Tabelle1!$B$2:$B$16</c:f>
              <c:numCache>
                <c:formatCode>#,##0</c:formatCode>
                <c:ptCount val="15"/>
                <c:pt idx="0">
                  <c:v>251627</c:v>
                </c:pt>
                <c:pt idx="1">
                  <c:v>270856</c:v>
                </c:pt>
                <c:pt idx="2">
                  <c:v>271459</c:v>
                </c:pt>
                <c:pt idx="3">
                  <c:v>300287</c:v>
                </c:pt>
                <c:pt idx="4">
                  <c:v>293359</c:v>
                </c:pt>
                <c:pt idx="5">
                  <c:v>283095</c:v>
                </c:pt>
                <c:pt idx="6">
                  <c:v>291049</c:v>
                </c:pt>
                <c:pt idx="7">
                  <c:v>303161</c:v>
                </c:pt>
                <c:pt idx="8">
                  <c:v>330641</c:v>
                </c:pt>
                <c:pt idx="9">
                  <c:v>346370</c:v>
                </c:pt>
                <c:pt idx="10">
                  <c:v>308798</c:v>
                </c:pt>
                <c:pt idx="11">
                  <c:v>295700</c:v>
                </c:pt>
                <c:pt idx="12">
                  <c:v>280566</c:v>
                </c:pt>
                <c:pt idx="13">
                  <c:v>270513</c:v>
                </c:pt>
                <c:pt idx="14">
                  <c:v>244705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942208"/>
        <c:axId val="16943744"/>
      </c:barChart>
      <c:catAx>
        <c:axId val="16942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aseline="0">
                <a:latin typeface="Arial" panose="020B0604020202020204" pitchFamily="34" charset="0"/>
              </a:defRPr>
            </a:pPr>
            <a:endParaRPr lang="de-DE"/>
          </a:p>
        </c:txPr>
        <c:crossAx val="16943744"/>
        <c:crosses val="autoZero"/>
        <c:auto val="1"/>
        <c:lblAlgn val="ctr"/>
        <c:lblOffset val="100"/>
        <c:noMultiLvlLbl val="0"/>
      </c:catAx>
      <c:valAx>
        <c:axId val="16943744"/>
        <c:scaling>
          <c:orientation val="minMax"/>
          <c:max val="350000"/>
          <c:min val="5000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600" baseline="0">
                <a:latin typeface="Arial" panose="020B0604020202020204" pitchFamily="34" charset="0"/>
              </a:defRPr>
            </a:pPr>
            <a:endParaRPr lang="de-DE"/>
          </a:p>
        </c:txPr>
        <c:crossAx val="1694220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AT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867822732955135E-2"/>
          <c:y val="0"/>
          <c:w val="0.6332586034679033"/>
          <c:h val="1"/>
        </c:manualLayout>
      </c:layout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Spalte1</c:v>
                </c:pt>
              </c:strCache>
            </c:strRef>
          </c:tx>
          <c:explosion val="25"/>
          <c:dPt>
            <c:idx val="0"/>
            <c:bubble3D val="0"/>
            <c:explosion val="18"/>
          </c:dPt>
          <c:dPt>
            <c:idx val="1"/>
            <c:bubble3D val="0"/>
            <c:explosion val="11"/>
          </c:dPt>
          <c:dLbls>
            <c:dLbl>
              <c:idx val="1"/>
              <c:numFmt formatCode="0.00%" sourceLinked="0"/>
              <c:spPr/>
              <c:txPr>
                <a:bodyPr/>
                <a:lstStyle/>
                <a:p>
                  <a:pPr>
                    <a:defRPr baseline="0">
                      <a:latin typeface="Arial" panose="020B0604020202020204" pitchFamily="34" charset="0"/>
                    </a:defRPr>
                  </a:pPr>
                  <a:endParaRPr lang="de-DE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0.00%" sourceLinked="0"/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Tabelle1!$A$2:$A$3</c:f>
              <c:strCache>
                <c:ptCount val="2"/>
                <c:pt idx="0">
                  <c:v>s Bausparkasse</c:v>
                </c:pt>
                <c:pt idx="1">
                  <c:v>Mitbewerber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34.08</c:v>
                </c:pt>
                <c:pt idx="1">
                  <c:v>65.930000000000007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3824406692720792"/>
          <c:y val="0.54866436422598153"/>
          <c:w val="0.35886991469816271"/>
          <c:h val="0.25390551181102361"/>
        </c:manualLayout>
      </c:layout>
      <c:overlay val="0"/>
      <c:txPr>
        <a:bodyPr/>
        <a:lstStyle/>
        <a:p>
          <a:pPr>
            <a:defRPr baseline="0">
              <a:latin typeface="Arial" panose="020B0604020202020204" pitchFamily="34" charset="0"/>
            </a:defRPr>
          </a:pPr>
          <a:endParaRPr lang="de-DE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A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Spalte1</c:v>
                </c:pt>
              </c:strCache>
            </c:strRef>
          </c:tx>
          <c:invertIfNegative val="0"/>
          <c:dLbls>
            <c:numFmt formatCode="#,##0" sourceLinked="0"/>
            <c:txPr>
              <a:bodyPr rot="-5400000" vert="horz"/>
              <a:lstStyle/>
              <a:p>
                <a:pPr>
                  <a:defRPr sz="1895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Tabelle1!$A$2:$A$10</c:f>
              <c:numCache>
                <c:formatCode>General</c:formatCode>
                <c:ptCount val="9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</c:numCache>
            </c:numRef>
          </c:cat>
          <c:val>
            <c:numRef>
              <c:f>Tabelle1!$B$2:$B$10</c:f>
              <c:numCache>
                <c:formatCode>#,##0</c:formatCode>
                <c:ptCount val="9"/>
                <c:pt idx="0">
                  <c:v>6114</c:v>
                </c:pt>
                <c:pt idx="1">
                  <c:v>6695</c:v>
                </c:pt>
                <c:pt idx="2">
                  <c:v>6792</c:v>
                </c:pt>
                <c:pt idx="3">
                  <c:v>6672</c:v>
                </c:pt>
                <c:pt idx="4">
                  <c:v>7011</c:v>
                </c:pt>
                <c:pt idx="5">
                  <c:v>7074</c:v>
                </c:pt>
                <c:pt idx="6">
                  <c:v>6792</c:v>
                </c:pt>
                <c:pt idx="7">
                  <c:v>6739</c:v>
                </c:pt>
                <c:pt idx="8" formatCode="General">
                  <c:v>6758.9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986688"/>
        <c:axId val="41910656"/>
      </c:barChart>
      <c:catAx>
        <c:axId val="41986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95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de-DE"/>
          </a:p>
        </c:txPr>
        <c:crossAx val="41910656"/>
        <c:crosses val="autoZero"/>
        <c:auto val="1"/>
        <c:lblAlgn val="ctr"/>
        <c:lblOffset val="100"/>
        <c:noMultiLvlLbl val="0"/>
      </c:catAx>
      <c:valAx>
        <c:axId val="41910656"/>
        <c:scaling>
          <c:orientation val="minMax"/>
          <c:max val="750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895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de-DE"/>
          </a:p>
        </c:txPr>
        <c:crossAx val="41986688"/>
        <c:crosses val="autoZero"/>
        <c:crossBetween val="between"/>
        <c:majorUnit val="1500"/>
      </c:valAx>
      <c:spPr>
        <a:noFill/>
        <a:ln w="3008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132"/>
      </a:pPr>
      <a:endParaRPr lang="de-DE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A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Spalte1</c:v>
                </c:pt>
              </c:strCache>
            </c:strRef>
          </c:tx>
          <c:invertIfNegative val="0"/>
          <c:dLbls>
            <c:numFmt formatCode="#,##0" sourceLinked="0"/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Tabelle1!$A$2:$A$10</c:f>
              <c:numCache>
                <c:formatCode>General</c:formatCode>
                <c:ptCount val="9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</c:numCache>
            </c:numRef>
          </c:cat>
          <c:val>
            <c:numRef>
              <c:f>Tabelle1!$B$2:$B$10</c:f>
              <c:numCache>
                <c:formatCode>#,##0</c:formatCode>
                <c:ptCount val="9"/>
                <c:pt idx="0">
                  <c:v>1537</c:v>
                </c:pt>
                <c:pt idx="1">
                  <c:v>1657</c:v>
                </c:pt>
                <c:pt idx="2">
                  <c:v>1184</c:v>
                </c:pt>
                <c:pt idx="3" formatCode="General">
                  <c:v>966</c:v>
                </c:pt>
                <c:pt idx="4">
                  <c:v>1033</c:v>
                </c:pt>
                <c:pt idx="5" formatCode="General">
                  <c:v>840</c:v>
                </c:pt>
                <c:pt idx="6" formatCode="General">
                  <c:v>684</c:v>
                </c:pt>
                <c:pt idx="7" formatCode="General">
                  <c:v>809</c:v>
                </c:pt>
                <c:pt idx="8" formatCode="General">
                  <c:v>949.5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9269376"/>
        <c:axId val="49271168"/>
      </c:barChart>
      <c:catAx>
        <c:axId val="49269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de-DE"/>
          </a:p>
        </c:txPr>
        <c:crossAx val="49271168"/>
        <c:crosses val="autoZero"/>
        <c:auto val="1"/>
        <c:lblAlgn val="ctr"/>
        <c:lblOffset val="100"/>
        <c:noMultiLvlLbl val="0"/>
      </c:catAx>
      <c:valAx>
        <c:axId val="4927116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de-DE"/>
          </a:p>
        </c:txPr>
        <c:crossAx val="49269376"/>
        <c:crosses val="autoZero"/>
        <c:crossBetween val="between"/>
      </c:valAx>
      <c:spPr>
        <a:noFill/>
        <a:ln w="25399">
          <a:noFill/>
        </a:ln>
      </c:spPr>
    </c:plotArea>
    <c:plotVisOnly val="1"/>
    <c:dispBlanksAs val="gap"/>
    <c:showDLblsOverMax val="0"/>
  </c:chart>
  <c:txPr>
    <a:bodyPr/>
    <a:lstStyle/>
    <a:p>
      <a:pPr>
        <a:defRPr sz="2052"/>
      </a:pPr>
      <a:endParaRPr lang="de-DE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AT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867822732955135E-2"/>
          <c:y val="0"/>
          <c:w val="0.6332586034679033"/>
          <c:h val="1"/>
        </c:manualLayout>
      </c:layout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Spalte1</c:v>
                </c:pt>
              </c:strCache>
            </c:strRef>
          </c:tx>
          <c:explosion val="25"/>
          <c:dPt>
            <c:idx val="0"/>
            <c:bubble3D val="0"/>
            <c:explosion val="18"/>
          </c:dPt>
          <c:dPt>
            <c:idx val="1"/>
            <c:bubble3D val="0"/>
            <c:explosion val="11"/>
          </c:dPt>
          <c:dLbls>
            <c:dLbl>
              <c:idx val="0"/>
              <c:numFmt formatCode="0.00%" sourceLinked="0"/>
              <c:spPr/>
              <c:txPr>
                <a:bodyPr/>
                <a:lstStyle/>
                <a:p>
                  <a:pPr>
                    <a:defRPr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de-DE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0.00%" sourceLinked="0"/>
              <c:spPr/>
              <c:txPr>
                <a:bodyPr/>
                <a:lstStyle/>
                <a:p>
                  <a:pPr>
                    <a:defRPr baseline="0">
                      <a:latin typeface="Arial" panose="020B0604020202020204" pitchFamily="34" charset="0"/>
                    </a:defRPr>
                  </a:pPr>
                  <a:endParaRPr lang="de-DE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0.00%" sourceLinked="0"/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Tabelle1!$A$2:$A$3</c:f>
              <c:strCache>
                <c:ptCount val="2"/>
                <c:pt idx="0">
                  <c:v>s Bausparkasse</c:v>
                </c:pt>
                <c:pt idx="1">
                  <c:v>Mitbewerber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35.46</c:v>
                </c:pt>
                <c:pt idx="1">
                  <c:v>64.540000000000006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3824406692720792"/>
          <c:y val="0.54866436422598153"/>
          <c:w val="0.35886991469816271"/>
          <c:h val="0.25390551181102361"/>
        </c:manualLayout>
      </c:layout>
      <c:overlay val="0"/>
      <c:txPr>
        <a:bodyPr/>
        <a:lstStyle/>
        <a:p>
          <a:pPr>
            <a:defRPr baseline="0">
              <a:latin typeface="Arial" panose="020B0604020202020204" pitchFamily="34" charset="0"/>
            </a:defRPr>
          </a:pPr>
          <a:endParaRPr lang="de-DE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AT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layout/>
      <c:overlay val="0"/>
      <c:txPr>
        <a:bodyPr/>
        <a:lstStyle/>
        <a:p>
          <a:pPr>
            <a:defRPr>
              <a:latin typeface="Arial" panose="020B0604020202020204" pitchFamily="34" charset="0"/>
              <a:cs typeface="Arial" panose="020B0604020202020204" pitchFamily="34" charset="0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2014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7</a:t>
                    </a:r>
                    <a:r>
                      <a:rPr lang="en-US"/>
                      <a:t>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55%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39</a:t>
                    </a:r>
                    <a:r>
                      <a:rPr lang="en-US"/>
                      <a:t>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1"/>
              <c:showBubbleSize val="0"/>
            </c:dLbl>
            <c:numFmt formatCode="0%" sourceLinked="0"/>
            <c:txPr>
              <a:bodyPr/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</c:dLbls>
          <c:cat>
            <c:strRef>
              <c:f>Tabelle1!$A$2:$A$4</c:f>
              <c:strCache>
                <c:ptCount val="3"/>
                <c:pt idx="0">
                  <c:v>Floater</c:v>
                </c:pt>
                <c:pt idx="1">
                  <c:v>Fixzins</c:v>
                </c:pt>
                <c:pt idx="2">
                  <c:v>Stufenzins</c:v>
                </c:pt>
              </c:strCache>
            </c:str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7</c:v>
                </c:pt>
                <c:pt idx="1">
                  <c:v>55</c:v>
                </c:pt>
                <c:pt idx="2">
                  <c:v>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/>
      <c:overlay val="0"/>
      <c:txPr>
        <a:bodyPr/>
        <a:lstStyle/>
        <a:p>
          <a:pPr>
            <a:defRPr>
              <a:latin typeface="Arial" panose="020B0604020202020204" pitchFamily="34" charset="0"/>
              <a:cs typeface="Arial" panose="020B0604020202020204" pitchFamily="34" charset="0"/>
            </a:defRPr>
          </a:pPr>
          <a:endParaRPr lang="de-DE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AT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2015</c:v>
                </c:pt>
              </c:strCache>
            </c:strRef>
          </c:tx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60</a:t>
                    </a:r>
                    <a:r>
                      <a:rPr lang="en-US" dirty="0"/>
                      <a:t>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1"/>
              <c:showBubbleSize val="0"/>
            </c:dLbl>
            <c:numFmt formatCode="0%" sourceLinked="0"/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Tabelle1!$A$2:$A$4</c:f>
              <c:strCache>
                <c:ptCount val="3"/>
                <c:pt idx="0">
                  <c:v>Floater</c:v>
                </c:pt>
                <c:pt idx="1">
                  <c:v>Fixzins</c:v>
                </c:pt>
                <c:pt idx="2">
                  <c:v>Stufenzins</c:v>
                </c:pt>
              </c:strCache>
            </c:str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7</c:v>
                </c:pt>
                <c:pt idx="1">
                  <c:v>33</c:v>
                </c:pt>
                <c:pt idx="2">
                  <c:v>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A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Spalte1</c:v>
                </c:pt>
              </c:strCache>
            </c:strRef>
          </c:tx>
          <c:explosion val="8"/>
          <c:dLbls>
            <c:txPr>
              <a:bodyPr/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Tabelle1!$A$2:$A$10</c:f>
              <c:strCache>
                <c:ptCount val="9"/>
                <c:pt idx="0">
                  <c:v>Bgld</c:v>
                </c:pt>
                <c:pt idx="1">
                  <c:v>Knt</c:v>
                </c:pt>
                <c:pt idx="2">
                  <c:v>NÖ</c:v>
                </c:pt>
                <c:pt idx="3">
                  <c:v>OÖ</c:v>
                </c:pt>
                <c:pt idx="4">
                  <c:v>Slbg</c:v>
                </c:pt>
                <c:pt idx="5">
                  <c:v>Stmk</c:v>
                </c:pt>
                <c:pt idx="6">
                  <c:v>T</c:v>
                </c:pt>
                <c:pt idx="7">
                  <c:v>Vlbg</c:v>
                </c:pt>
                <c:pt idx="8">
                  <c:v>W</c:v>
                </c:pt>
              </c:strCache>
            </c:strRef>
          </c:cat>
          <c:val>
            <c:numRef>
              <c:f>Tabelle1!$B$2:$B$10</c:f>
              <c:numCache>
                <c:formatCode>0%</c:formatCode>
                <c:ptCount val="9"/>
                <c:pt idx="0">
                  <c:v>0.02</c:v>
                </c:pt>
                <c:pt idx="1">
                  <c:v>0.1</c:v>
                </c:pt>
                <c:pt idx="2">
                  <c:v>0.18</c:v>
                </c:pt>
                <c:pt idx="3">
                  <c:v>0.2</c:v>
                </c:pt>
                <c:pt idx="4">
                  <c:v>7.0000000000000007E-2</c:v>
                </c:pt>
                <c:pt idx="5">
                  <c:v>0.16</c:v>
                </c:pt>
                <c:pt idx="6">
                  <c:v>0.13</c:v>
                </c:pt>
                <c:pt idx="7">
                  <c:v>0.05</c:v>
                </c:pt>
                <c:pt idx="8">
                  <c:v>0.09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>
              <a:latin typeface="Arial" panose="020B0604020202020204" pitchFamily="34" charset="0"/>
              <a:cs typeface="Arial" panose="020B0604020202020204" pitchFamily="34" charset="0"/>
            </a:defRPr>
          </a:pPr>
          <a:endParaRPr lang="de-DE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0.25577</cdr:x>
      <cdr:y>0.02623</cdr:y>
    </cdr:from>
    <cdr:to>
      <cdr:x>0.49593</cdr:x>
      <cdr:y>0.05771</cdr:y>
    </cdr:to>
    <cdr:sp macro="" textlink="">
      <cdr:nvSpPr>
        <cdr:cNvPr id="3" name="Textfeld 2"/>
        <cdr:cNvSpPr txBox="1"/>
      </cdr:nvSpPr>
      <cdr:spPr>
        <a:xfrm xmlns:a="http://schemas.openxmlformats.org/drawingml/2006/main">
          <a:off x="2378096" y="157699"/>
          <a:ext cx="2233013" cy="1892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de-AT" sz="1100"/>
        </a:p>
      </cdr:txBody>
    </cdr:sp>
  </cdr:relSizeAnchor>
  <cdr:relSizeAnchor xmlns:cdr="http://schemas.openxmlformats.org/drawingml/2006/chartDrawing">
    <cdr:from>
      <cdr:x>0.01425</cdr:x>
      <cdr:y>0.97587</cdr:y>
    </cdr:from>
    <cdr:to>
      <cdr:x>0.15943</cdr:x>
      <cdr:y>0.99161</cdr:y>
    </cdr:to>
    <cdr:sp macro="" textlink="">
      <cdr:nvSpPr>
        <cdr:cNvPr id="4" name="Textfeld 3"/>
        <cdr:cNvSpPr txBox="1"/>
      </cdr:nvSpPr>
      <cdr:spPr>
        <a:xfrm xmlns:a="http://schemas.openxmlformats.org/drawingml/2006/main">
          <a:off x="132467" y="5866391"/>
          <a:ext cx="1349901" cy="946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de-AT" sz="110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2946189" cy="49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901" y="2"/>
            <a:ext cx="2946189" cy="49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64F131D-4EFE-4097-9043-9883A3A7819A}" type="datetime1">
              <a:rPr lang="de-DE"/>
              <a:pPr>
                <a:defRPr/>
              </a:pPr>
              <a:t>30.03.2016</a:t>
            </a:fld>
            <a:endParaRPr lang="de-DE"/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29047"/>
            <a:ext cx="2946189" cy="49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130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901" y="9429047"/>
            <a:ext cx="2946189" cy="49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74451F5-C1E6-474B-B3CC-55DA34D9003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6136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2946189" cy="49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901" y="2"/>
            <a:ext cx="2946189" cy="49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976AB23-7D01-4F36-BE7C-68A3284EC69E}" type="datetime1">
              <a:rPr lang="de-DE"/>
              <a:pPr>
                <a:defRPr/>
              </a:pPr>
              <a:t>30.03.2016</a:t>
            </a:fld>
            <a:endParaRPr lang="de-DE"/>
          </a:p>
        </p:txBody>
      </p:sp>
      <p:sp>
        <p:nvSpPr>
          <p:cNvPr id="60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4524"/>
            <a:ext cx="5438140" cy="4467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29047"/>
            <a:ext cx="2946189" cy="49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901" y="9429047"/>
            <a:ext cx="2946189" cy="49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211C754-EAD2-4ACA-9665-34D4ED3A833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05462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-128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-128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-128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-128"/>
        <a:cs typeface="ＭＳ Ｐゴシック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11C754-EAD2-4ACA-9665-34D4ED3A833D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680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3518520" y="6309320"/>
            <a:ext cx="21336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933BE719-05D4-4DFB-A147-D7EDD5F0F7E6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8931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1862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6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 sz="18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altLang="de-DE" smtClean="0"/>
              <a:t>Mastertitelformat bearbeiten</a:t>
            </a:r>
            <a:endParaRPr lang="de-DE" altLang="de-DE" smtClean="0"/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altLang="de-DE" smtClean="0"/>
              <a:t>Mastertextformat bearbeiten</a:t>
            </a:r>
          </a:p>
          <a:p>
            <a:pPr lvl="1"/>
            <a:r>
              <a:rPr lang="de-AT" altLang="de-DE" smtClean="0"/>
              <a:t>Zweite EbeneDritte EbeneVierte EbeneFünfte Ebene</a:t>
            </a:r>
            <a:endParaRPr lang="de-DE" altLang="de-DE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33BE719-05D4-4DFB-A147-D7EDD5F0F7E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2" name="Rechteck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4EF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 sz="18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033" name="Bild 9" descr="sBausparkasse_4c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63" y="6237288"/>
            <a:ext cx="2573337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  <a:ea typeface="ＭＳ Ｐゴシック" charset="0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9pPr>
    </p:titleStyle>
    <p:bodyStyle>
      <a:lvl1pPr marL="471488" indent="-471488" algn="l" defTabSz="457200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bg1"/>
          </a:solidFill>
          <a:latin typeface="+mn-lt"/>
          <a:ea typeface="ＭＳ Ｐゴシック" charset="0"/>
          <a:cs typeface="ＭＳ Ｐゴシック" charset="0"/>
        </a:defRPr>
      </a:lvl1pPr>
      <a:lvl2pPr marL="449263" indent="-271463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bg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000">
          <a:solidFill>
            <a:schemeClr val="tx1"/>
          </a:solidFill>
          <a:latin typeface="+mn-lt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000">
          <a:solidFill>
            <a:schemeClr val="tx1"/>
          </a:solidFill>
          <a:latin typeface="+mn-lt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000">
          <a:solidFill>
            <a:schemeClr val="tx1"/>
          </a:solidFill>
          <a:latin typeface="+mn-lt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6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 sz="18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051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altLang="de-DE" smtClean="0"/>
              <a:t>Mastertitelformat bearbeiten</a:t>
            </a:r>
            <a:endParaRPr lang="de-DE" altLang="de-DE" smtClean="0"/>
          </a:p>
        </p:txBody>
      </p:sp>
      <p:sp>
        <p:nvSpPr>
          <p:cNvPr id="2052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altLang="de-DE" smtClean="0"/>
              <a:t>Mastertextformat bearbeiten</a:t>
            </a:r>
          </a:p>
          <a:p>
            <a:pPr lvl="1"/>
            <a:r>
              <a:rPr lang="de-AT" altLang="de-DE" smtClean="0"/>
              <a:t>Zweite EbeneDritte EbeneVierte EbeneFünfte Ebene</a:t>
            </a:r>
            <a:endParaRPr lang="de-DE" altLang="de-DE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175F1E8-9A28-43DA-B9AE-D5A81B366A8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2" name="Rechteck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4EF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 sz="18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2057" name="Bild 14" descr="S-WBB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50" y="6062663"/>
            <a:ext cx="2884488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  <a:ea typeface="ＭＳ Ｐゴシック" charset="0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9pPr>
    </p:titleStyle>
    <p:bodyStyle>
      <a:lvl1pPr marL="471488" indent="-471488" algn="l" defTabSz="457200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bg1"/>
          </a:solidFill>
          <a:latin typeface="+mn-lt"/>
          <a:ea typeface="ＭＳ Ｐゴシック" charset="0"/>
          <a:cs typeface="ＭＳ Ｐゴシック" charset="0"/>
        </a:defRPr>
      </a:lvl1pPr>
      <a:lvl2pPr marL="449263" indent="-271463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bg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000">
          <a:solidFill>
            <a:schemeClr val="tx1"/>
          </a:solidFill>
          <a:latin typeface="+mn-lt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000">
          <a:solidFill>
            <a:schemeClr val="tx1"/>
          </a:solidFill>
          <a:latin typeface="+mn-lt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000">
          <a:solidFill>
            <a:schemeClr val="tx1"/>
          </a:solidFill>
          <a:latin typeface="+mn-lt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emf"/><Relationship Id="rId4" Type="http://schemas.openxmlformats.org/officeDocument/2006/relationships/oleObject" Target="../embeddings/Microsoft_Excel_97-2003_Worksheet2.xls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2.emf"/><Relationship Id="rId4" Type="http://schemas.openxmlformats.org/officeDocument/2006/relationships/oleObject" Target="../embeddings/Microsoft_Excel_97-2003_Worksheet3.xls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3.emf"/><Relationship Id="rId4" Type="http://schemas.openxmlformats.org/officeDocument/2006/relationships/oleObject" Target="../embeddings/Microsoft_Excel_97-2003_Worksheet4.xls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4.emf"/><Relationship Id="rId4" Type="http://schemas.openxmlformats.org/officeDocument/2006/relationships/oleObject" Target="../embeddings/Microsoft_Excel_97-2003_Worksheet5.xls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8.emf"/><Relationship Id="rId4" Type="http://schemas.openxmlformats.org/officeDocument/2006/relationships/oleObject" Target="../embeddings/Microsoft_Excel_97-2003_Worksheet6.xls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7.xls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 sz="1800">
              <a:solidFill>
                <a:srgbClr val="FFFF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144000" cy="6181994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 bwMode="auto">
          <a:xfrm>
            <a:off x="0" y="692696"/>
            <a:ext cx="6124566" cy="1377272"/>
          </a:xfrm>
          <a:prstGeom prst="rect">
            <a:avLst/>
          </a:prstGeom>
          <a:solidFill>
            <a:srgbClr val="D4EF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de-DE" sz="3600" dirty="0" smtClean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Herzlich </a:t>
            </a:r>
            <a:r>
              <a:rPr lang="de-DE" sz="3600" dirty="0" smtClean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willkommen </a:t>
            </a:r>
            <a:r>
              <a:rPr lang="de-DE" sz="3600" smtClean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zur </a:t>
            </a:r>
            <a:r>
              <a:rPr lang="de-DE" sz="3600" smtClean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Bilanzpressekonferenz</a:t>
            </a:r>
            <a:endParaRPr lang="de-AT" sz="3600" dirty="0">
              <a:solidFill>
                <a:schemeClr val="tx1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5940425" y="6010594"/>
            <a:ext cx="3203575" cy="720725"/>
          </a:xfrm>
          <a:prstGeom prst="rect">
            <a:avLst/>
          </a:prstGeom>
          <a:solidFill>
            <a:srgbClr val="D4EF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 sz="1800">
              <a:solidFill>
                <a:srgbClr val="FFFF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Bild 14" descr="sBausparkasse_4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237606"/>
            <a:ext cx="2572818" cy="33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254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 txBox="1">
            <a:spLocks/>
          </p:cNvSpPr>
          <p:nvPr/>
        </p:nvSpPr>
        <p:spPr bwMode="auto">
          <a:xfrm>
            <a:off x="360363" y="0"/>
            <a:ext cx="7442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3000" dirty="0" smtClean="0">
                <a:solidFill>
                  <a:srgbClr val="000000"/>
                </a:solidFill>
                <a:latin typeface="Arial" pitchFamily="34" charset="0"/>
              </a:rPr>
              <a:t>Finanzierungsleistung s </a:t>
            </a:r>
            <a:r>
              <a:rPr lang="de-DE" altLang="de-DE" sz="3000" dirty="0">
                <a:solidFill>
                  <a:srgbClr val="000000"/>
                </a:solidFill>
                <a:latin typeface="Arial" pitchFamily="34" charset="0"/>
              </a:rPr>
              <a:t>Bausparkasse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BE719-05D4-4DFB-A147-D7EDD5F0F7E6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  <p:graphicFrame>
        <p:nvGraphicFramePr>
          <p:cNvPr id="4" name="Diagramm 3"/>
          <p:cNvGraphicFramePr/>
          <p:nvPr>
            <p:extLst>
              <p:ext uri="{D42A27DB-BD31-4B8C-83A1-F6EECF244321}">
                <p14:modId xmlns:p14="http://schemas.microsoft.com/office/powerpoint/2010/main" val="3837835751"/>
              </p:ext>
            </p:extLst>
          </p:nvPr>
        </p:nvGraphicFramePr>
        <p:xfrm>
          <a:off x="962759" y="1258888"/>
          <a:ext cx="7065625" cy="4474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4427984" y="3212976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rgbClr val="FF0000"/>
                </a:solidFill>
              </a:rPr>
              <a:t>+1,8 %</a:t>
            </a:r>
            <a:endParaRPr lang="de-AT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 txBox="1">
            <a:spLocks/>
          </p:cNvSpPr>
          <p:nvPr/>
        </p:nvSpPr>
        <p:spPr bwMode="auto">
          <a:xfrm>
            <a:off x="360363" y="0"/>
            <a:ext cx="7442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3000" dirty="0">
                <a:solidFill>
                  <a:schemeClr val="tx1"/>
                </a:solidFill>
                <a:latin typeface="Arial" pitchFamily="34" charset="0"/>
              </a:rPr>
              <a:t>Ergebnis s Bausparkasse</a:t>
            </a:r>
          </a:p>
        </p:txBody>
      </p:sp>
      <p:graphicFrame>
        <p:nvGraphicFramePr>
          <p:cNvPr id="3" name="Group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384060"/>
              </p:ext>
            </p:extLst>
          </p:nvPr>
        </p:nvGraphicFramePr>
        <p:xfrm>
          <a:off x="250825" y="1844675"/>
          <a:ext cx="8569325" cy="3179764"/>
        </p:xfrm>
        <a:graphic>
          <a:graphicData uri="http://schemas.openxmlformats.org/drawingml/2006/table">
            <a:tbl>
              <a:tblPr/>
              <a:tblGrid>
                <a:gridCol w="4510753"/>
                <a:gridCol w="1826646"/>
                <a:gridCol w="2231926"/>
              </a:tblGrid>
              <a:tr h="6688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A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-1" charset="-128"/>
                        <a:cs typeface="Arial" pitchFamily="34" charset="0"/>
                      </a:endParaRPr>
                    </a:p>
                  </a:txBody>
                  <a:tcPr marL="91441" marR="91441" marT="45732" marB="45732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AT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-1" charset="-128"/>
                        <a:cs typeface="Arial" pitchFamily="34" charset="0"/>
                      </a:endParaRPr>
                    </a:p>
                  </a:txBody>
                  <a:tcPr marL="91441" marR="91441" marT="45732" marB="45732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D4EFFB"/>
                          </a:solidFill>
                          <a:effectLst/>
                          <a:latin typeface="Arial" pitchFamily="34" charset="0"/>
                          <a:ea typeface="Geneva" pitchFamily="124" charset="-128"/>
                        </a:rPr>
                        <a:t>in Mio. €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D4EFFB"/>
                          </a:solidFill>
                          <a:effectLst/>
                          <a:latin typeface="Arial" pitchFamily="34" charset="0"/>
                          <a:ea typeface="Geneva" pitchFamily="124" charset="-128"/>
                        </a:rPr>
                        <a:t>nach UGB</a:t>
                      </a:r>
                    </a:p>
                  </a:txBody>
                  <a:tcPr marL="91441" marR="91441" marT="45732" marB="45732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6407F"/>
                    </a:solidFill>
                  </a:tcPr>
                </a:tc>
              </a:tr>
              <a:tr h="3805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AT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-1" charset="-128"/>
                        <a:cs typeface="Arial" pitchFamily="34" charset="0"/>
                      </a:endParaRPr>
                    </a:p>
                  </a:txBody>
                  <a:tcPr marL="91441" marR="91441" marT="45732" marB="45732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" charset="-128"/>
                          <a:cs typeface="Arial" pitchFamily="34" charset="0"/>
                        </a:rPr>
                        <a:t>2014</a:t>
                      </a:r>
                    </a:p>
                  </a:txBody>
                  <a:tcPr marL="91441" marR="91441" marT="45732" marB="45732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r"/>
                      <a:r>
                        <a:rPr lang="de-AT" sz="1800" b="1" dirty="0" smtClean="0">
                          <a:solidFill>
                            <a:schemeClr val="bg1"/>
                          </a:solidFill>
                        </a:rPr>
                        <a:t>2015</a:t>
                      </a:r>
                      <a:endParaRPr lang="de-AT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1" marR="91441" marT="45732" marB="45732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6407F"/>
                    </a:solidFill>
                  </a:tcPr>
                </a:tc>
              </a:tr>
              <a:tr h="3804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" charset="-128"/>
                          <a:cs typeface="Arial" pitchFamily="34" charset="0"/>
                        </a:rPr>
                        <a:t>Nettozinsertrag</a:t>
                      </a:r>
                    </a:p>
                  </a:txBody>
                  <a:tcPr marL="91441" marR="91441" marT="45732" marB="45732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Geneva" pitchFamily="124" charset="-128"/>
                        </a:rPr>
                        <a:t>99,6</a:t>
                      </a:r>
                    </a:p>
                  </a:txBody>
                  <a:tcPr marL="91441" marR="91441" marT="45714" marB="4571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r"/>
                      <a:r>
                        <a:rPr lang="de-AT" sz="1800" dirty="0" smtClean="0">
                          <a:solidFill>
                            <a:schemeClr val="bg1"/>
                          </a:solidFill>
                        </a:rPr>
                        <a:t>95,1</a:t>
                      </a:r>
                      <a:endParaRPr lang="de-AT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41" marR="91441" marT="45714" marB="4571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6407F"/>
                    </a:solidFill>
                  </a:tcPr>
                </a:tc>
              </a:tr>
              <a:tr h="3804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" charset="-128"/>
                          <a:cs typeface="Arial" pitchFamily="34" charset="0"/>
                        </a:rPr>
                        <a:t>Personalaufwand</a:t>
                      </a:r>
                    </a:p>
                  </a:txBody>
                  <a:tcPr marL="91441" marR="91441" marT="45732" marB="45732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Geneva" pitchFamily="124" charset="-128"/>
                        </a:rPr>
                        <a:t>31,4</a:t>
                      </a:r>
                      <a:endParaRPr kumimoji="0" lang="de-A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Geneva" pitchFamily="124" charset="-128"/>
                      </a:endParaRPr>
                    </a:p>
                  </a:txBody>
                  <a:tcPr marL="91441" marR="91441" marT="45714" marB="4571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r"/>
                      <a:r>
                        <a:rPr lang="de-AT" sz="1800" dirty="0" smtClean="0">
                          <a:solidFill>
                            <a:schemeClr val="bg1"/>
                          </a:solidFill>
                        </a:rPr>
                        <a:t>23,5</a:t>
                      </a:r>
                      <a:endParaRPr lang="de-AT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41" marR="91441" marT="45714" marB="4571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6407F"/>
                    </a:solidFill>
                  </a:tcPr>
                </a:tc>
              </a:tr>
              <a:tr h="3804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" charset="-128"/>
                          <a:cs typeface="Arial" pitchFamily="34" charset="0"/>
                        </a:rPr>
                        <a:t>Sachaufwand</a:t>
                      </a:r>
                    </a:p>
                  </a:txBody>
                  <a:tcPr marL="91441" marR="91441" marT="45732" marB="45732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Geneva" pitchFamily="124" charset="-128"/>
                        </a:rPr>
                        <a:t>22,6</a:t>
                      </a:r>
                    </a:p>
                  </a:txBody>
                  <a:tcPr marL="91441" marR="91441" marT="45714" marB="4571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r"/>
                      <a:r>
                        <a:rPr lang="de-AT" sz="1800" dirty="0" smtClean="0">
                          <a:solidFill>
                            <a:schemeClr val="bg1"/>
                          </a:solidFill>
                        </a:rPr>
                        <a:t>23,5</a:t>
                      </a:r>
                      <a:endParaRPr lang="de-AT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41" marR="91441" marT="45714" marB="4571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6407F"/>
                    </a:solidFill>
                  </a:tcPr>
                </a:tc>
              </a:tr>
              <a:tr h="6023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" charset="-128"/>
                        </a:rPr>
                        <a:t>Ergebnis der </a:t>
                      </a:r>
                      <a:r>
                        <a:rPr kumimoji="0" lang="de-A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" charset="-128"/>
                        </a:rPr>
                        <a:t>gew</a:t>
                      </a:r>
                      <a:r>
                        <a:rPr kumimoji="0" lang="de-A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" charset="-128"/>
                        </a:rPr>
                        <a:t>. Geschäftstätigkeit (EGT)</a:t>
                      </a:r>
                    </a:p>
                  </a:txBody>
                  <a:tcPr marL="91441" marR="91441" marT="45732" marB="45732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Geneva" pitchFamily="124" charset="-128"/>
                        </a:rPr>
                        <a:t>31,9</a:t>
                      </a:r>
                      <a:endParaRPr kumimoji="0" lang="de-A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Geneva" pitchFamily="124" charset="-128"/>
                      </a:endParaRPr>
                    </a:p>
                  </a:txBody>
                  <a:tcPr marL="91441" marR="91441" marT="45714" marB="4571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r"/>
                      <a:r>
                        <a:rPr lang="de-DE" sz="1800" dirty="0" smtClean="0">
                          <a:solidFill>
                            <a:schemeClr val="bg1"/>
                          </a:solidFill>
                        </a:rPr>
                        <a:t>30,5</a:t>
                      </a:r>
                      <a:endParaRPr lang="de-AT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41" marR="91441" marT="45714" marB="4571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6407F"/>
                    </a:solidFill>
                  </a:tcPr>
                </a:tc>
              </a:tr>
              <a:tr h="3864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" charset="-128"/>
                        </a:rPr>
                        <a:t>Eigenmittelquote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-1" charset="-128"/>
                        <a:cs typeface="Arial" pitchFamily="34" charset="0"/>
                      </a:endParaRPr>
                    </a:p>
                  </a:txBody>
                  <a:tcPr marL="91441" marR="91441" marT="45732" marB="45732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Geneva" pitchFamily="124" charset="-128"/>
                        </a:rPr>
                        <a:t>29,2%</a:t>
                      </a:r>
                      <a:endParaRPr kumimoji="0" lang="de-A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Geneva" pitchFamily="124" charset="-128"/>
                      </a:endParaRPr>
                    </a:p>
                  </a:txBody>
                  <a:tcPr marL="91441" marR="91441" marT="45714" marB="4571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r"/>
                      <a:r>
                        <a:rPr lang="de-AT" sz="1800" dirty="0" smtClean="0">
                          <a:solidFill>
                            <a:schemeClr val="bg1"/>
                          </a:solidFill>
                        </a:rPr>
                        <a:t>29,5</a:t>
                      </a:r>
                      <a:r>
                        <a:rPr lang="de-AT" sz="18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AT" sz="1800" dirty="0" smtClean="0">
                          <a:solidFill>
                            <a:schemeClr val="bg1"/>
                          </a:solidFill>
                        </a:rPr>
                        <a:t>%</a:t>
                      </a:r>
                      <a:endParaRPr lang="de-AT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41" marR="91441" marT="45714" marB="4571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6407F"/>
                    </a:solidFill>
                  </a:tcPr>
                </a:tc>
              </a:tr>
            </a:tbl>
          </a:graphicData>
        </a:graphic>
      </p:graphicFrame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BE719-05D4-4DFB-A147-D7EDD5F0F7E6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 txBox="1">
            <a:spLocks/>
          </p:cNvSpPr>
          <p:nvPr/>
        </p:nvSpPr>
        <p:spPr bwMode="auto">
          <a:xfrm>
            <a:off x="360363" y="0"/>
            <a:ext cx="7442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3000" dirty="0">
                <a:solidFill>
                  <a:srgbClr val="000000"/>
                </a:solidFill>
                <a:latin typeface="Arial" pitchFamily="34" charset="0"/>
              </a:rPr>
              <a:t>Ergebnis Beteiligungen</a:t>
            </a:r>
          </a:p>
        </p:txBody>
      </p:sp>
      <p:sp>
        <p:nvSpPr>
          <p:cNvPr id="3" name="Rectangle 182"/>
          <p:cNvSpPr>
            <a:spLocks noChangeArrowheads="1"/>
          </p:cNvSpPr>
          <p:nvPr/>
        </p:nvSpPr>
        <p:spPr bwMode="auto">
          <a:xfrm>
            <a:off x="360363" y="914400"/>
            <a:ext cx="6781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defTabSz="914400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de-DE" sz="2000" b="1" kern="0" dirty="0" smtClean="0">
                <a:solidFill>
                  <a:srgbClr val="000000"/>
                </a:solidFill>
              </a:rPr>
              <a:t>s Real &amp; Partner </a:t>
            </a:r>
            <a:r>
              <a:rPr lang="pt-BR" altLang="de-DE" sz="2000" kern="0" dirty="0" smtClean="0">
                <a:solidFill>
                  <a:srgbClr val="000000"/>
                </a:solidFill>
              </a:rPr>
              <a:t>(s Bau-Anteil 77,11%)</a:t>
            </a:r>
            <a:endParaRPr lang="de-AT" altLang="de-DE" sz="2000" kern="0" dirty="0" smtClean="0">
              <a:solidFill>
                <a:srgbClr val="000000"/>
              </a:solidFill>
            </a:endParaRPr>
          </a:p>
        </p:txBody>
      </p:sp>
      <p:graphicFrame>
        <p:nvGraphicFramePr>
          <p:cNvPr id="4" name="Group 2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304845"/>
              </p:ext>
            </p:extLst>
          </p:nvPr>
        </p:nvGraphicFramePr>
        <p:xfrm>
          <a:off x="461963" y="1949450"/>
          <a:ext cx="8286750" cy="2784474"/>
        </p:xfrm>
        <a:graphic>
          <a:graphicData uri="http://schemas.openxmlformats.org/drawingml/2006/table">
            <a:tbl>
              <a:tblPr/>
              <a:tblGrid>
                <a:gridCol w="3821112"/>
                <a:gridCol w="2232025"/>
                <a:gridCol w="2233613"/>
              </a:tblGrid>
              <a:tr h="5891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Geneva" pitchFamily="124" charset="-128"/>
                        </a:rPr>
                        <a:t>Vermittlungsvolumen</a:t>
                      </a:r>
                    </a:p>
                  </a:txBody>
                  <a:tcPr marT="45736" marB="45736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Geneva" pitchFamily="124" charset="-128"/>
                        </a:rPr>
                        <a:t>2014</a:t>
                      </a:r>
                    </a:p>
                  </a:txBody>
                  <a:tcPr marT="45736" marB="45736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4EFFB"/>
                          </a:solidFill>
                          <a:effectLst/>
                          <a:latin typeface="Arial" pitchFamily="34" charset="0"/>
                          <a:ea typeface="Geneva" pitchFamily="124" charset="-128"/>
                        </a:rPr>
                        <a:t>2015</a:t>
                      </a:r>
                    </a:p>
                  </a:txBody>
                  <a:tcPr marT="45736" marB="45736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6407F"/>
                    </a:solidFill>
                  </a:tcPr>
                </a:tc>
              </a:tr>
              <a:tr h="3658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Geneva" pitchFamily="124" charset="-128"/>
                        </a:rPr>
                        <a:t>Häuser</a:t>
                      </a:r>
                    </a:p>
                  </a:txBody>
                  <a:tcPr marT="45736" marB="4573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Geneva" pitchFamily="124" charset="-128"/>
                        </a:rPr>
                        <a:t>812</a:t>
                      </a:r>
                    </a:p>
                  </a:txBody>
                  <a:tcPr marT="45736" marB="4573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r>
                        <a:rPr kumimoji="0" lang="de-DE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Geneva" pitchFamily="124" charset="-128"/>
                          <a:cs typeface=""/>
                        </a:rPr>
                        <a:t>879</a:t>
                      </a:r>
                      <a:endParaRPr kumimoji="0" lang="de-AT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Geneva" pitchFamily="124" charset="-128"/>
                        <a:cs typeface=""/>
                      </a:endParaRPr>
                    </a:p>
                  </a:txBody>
                  <a:tcPr marL="9525" marR="9525" marT="9527" marB="952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6407F"/>
                    </a:solidFill>
                  </a:tcPr>
                </a:tc>
              </a:tr>
              <a:tr h="3658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Geneva" pitchFamily="124" charset="-128"/>
                        </a:rPr>
                        <a:t>Wohnungen</a:t>
                      </a:r>
                    </a:p>
                  </a:txBody>
                  <a:tcPr marT="45736" marB="4573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Geneva" pitchFamily="124" charset="-128"/>
                        </a:rPr>
                        <a:t>1.033</a:t>
                      </a:r>
                    </a:p>
                  </a:txBody>
                  <a:tcPr marT="45736" marB="4573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r>
                        <a:rPr kumimoji="0" lang="de-DE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Geneva" pitchFamily="124" charset="-128"/>
                          <a:cs typeface=""/>
                        </a:rPr>
                        <a:t>1.131</a:t>
                      </a:r>
                      <a:endParaRPr kumimoji="0" lang="de-AT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Geneva" pitchFamily="124" charset="-128"/>
                        <a:cs typeface=""/>
                      </a:endParaRPr>
                    </a:p>
                  </a:txBody>
                  <a:tcPr marL="9525" marR="9525" marT="9527" marB="952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6407F"/>
                    </a:solidFill>
                  </a:tcPr>
                </a:tc>
              </a:tr>
              <a:tr h="3658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Geneva" pitchFamily="124" charset="-128"/>
                        </a:rPr>
                        <a:t>Grundstücke</a:t>
                      </a:r>
                    </a:p>
                  </a:txBody>
                  <a:tcPr marT="45736" marB="4573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Geneva" pitchFamily="124" charset="-128"/>
                        </a:rPr>
                        <a:t>271</a:t>
                      </a:r>
                      <a:endParaRPr kumimoji="0" lang="de-A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Geneva" pitchFamily="124" charset="-128"/>
                      </a:endParaRPr>
                    </a:p>
                  </a:txBody>
                  <a:tcPr marT="45736" marB="4573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r>
                        <a:rPr kumimoji="0" lang="de-DE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Geneva" pitchFamily="124" charset="-128"/>
                          <a:cs typeface=""/>
                        </a:rPr>
                        <a:t>248</a:t>
                      </a:r>
                      <a:endParaRPr kumimoji="0" lang="de-AT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Geneva" pitchFamily="124" charset="-128"/>
                        <a:cs typeface=""/>
                      </a:endParaRPr>
                    </a:p>
                  </a:txBody>
                  <a:tcPr marL="9525" marR="9525" marT="9527" marB="952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6407F"/>
                    </a:solidFill>
                  </a:tcPr>
                </a:tc>
              </a:tr>
              <a:tr h="3658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Geneva" pitchFamily="124" charset="-128"/>
                        </a:rPr>
                        <a:t>Wohnungen-Miete</a:t>
                      </a:r>
                    </a:p>
                  </a:txBody>
                  <a:tcPr marT="45736" marB="4573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Geneva" pitchFamily="124" charset="-128"/>
                        </a:rPr>
                        <a:t>970</a:t>
                      </a:r>
                      <a:endParaRPr kumimoji="0" lang="de-A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Geneva" pitchFamily="124" charset="-128"/>
                      </a:endParaRPr>
                    </a:p>
                  </a:txBody>
                  <a:tcPr marT="45736" marB="4573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r>
                        <a:rPr kumimoji="0" lang="de-DE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Geneva" pitchFamily="124" charset="-128"/>
                          <a:cs typeface=""/>
                        </a:rPr>
                        <a:t>974</a:t>
                      </a:r>
                      <a:endParaRPr kumimoji="0" lang="de-AT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Geneva" pitchFamily="124" charset="-128"/>
                        <a:cs typeface=""/>
                      </a:endParaRPr>
                    </a:p>
                  </a:txBody>
                  <a:tcPr marL="9525" marR="9525" marT="9527" marB="952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6407F"/>
                    </a:solidFill>
                  </a:tcPr>
                </a:tc>
              </a:tr>
              <a:tr h="3658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Geneva" pitchFamily="124" charset="-128"/>
                        </a:rPr>
                        <a:t>Sonstiges</a:t>
                      </a:r>
                    </a:p>
                  </a:txBody>
                  <a:tcPr marT="45736" marB="4573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Geneva" pitchFamily="124" charset="-128"/>
                        </a:rPr>
                        <a:t>218</a:t>
                      </a:r>
                      <a:endParaRPr kumimoji="0" lang="de-A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Geneva" pitchFamily="124" charset="-128"/>
                      </a:endParaRPr>
                    </a:p>
                  </a:txBody>
                  <a:tcPr marT="45736" marB="4573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r>
                        <a:rPr kumimoji="0" lang="de-DE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Geneva" pitchFamily="124" charset="-128"/>
                          <a:cs typeface=""/>
                        </a:rPr>
                        <a:t>228</a:t>
                      </a:r>
                      <a:endParaRPr kumimoji="0" lang="de-AT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Geneva" pitchFamily="124" charset="-128"/>
                        <a:cs typeface=""/>
                      </a:endParaRPr>
                    </a:p>
                  </a:txBody>
                  <a:tcPr marL="9525" marR="9525" marT="9527" marB="952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6407F"/>
                    </a:solidFill>
                  </a:tcPr>
                </a:tc>
              </a:tr>
              <a:tr h="3658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Geneva" pitchFamily="124" charset="-128"/>
                        </a:rPr>
                        <a:t>Kaufsumme</a:t>
                      </a:r>
                    </a:p>
                  </a:txBody>
                  <a:tcPr marT="45736" marB="4573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Geneva" pitchFamily="124" charset="-128"/>
                        </a:rPr>
                        <a:t>443 Mio. €</a:t>
                      </a:r>
                    </a:p>
                  </a:txBody>
                  <a:tcPr marT="45736" marB="4573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r"/>
                      <a:r>
                        <a:rPr lang="de-DE" sz="1800" dirty="0" smtClean="0">
                          <a:solidFill>
                            <a:schemeClr val="bg1"/>
                          </a:solidFill>
                        </a:rPr>
                        <a:t>442 Mio. €</a:t>
                      </a:r>
                      <a:endParaRPr lang="de-AT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36" marB="4573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6407F"/>
                    </a:solidFill>
                  </a:tcPr>
                </a:tc>
              </a:tr>
            </a:tbl>
          </a:graphicData>
        </a:graphic>
      </p:graphicFrame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88925" y="6308725"/>
            <a:ext cx="8985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defTabSz="914400"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de-AT" altLang="de-DE" sz="900" kern="0" dirty="0" smtClean="0">
                <a:solidFill>
                  <a:srgbClr val="000000"/>
                </a:solidFill>
              </a:rPr>
              <a:t>Daten s Real</a:t>
            </a:r>
            <a:endParaRPr lang="de-DE" altLang="de-DE" sz="900" kern="0" dirty="0" smtClean="0">
              <a:solidFill>
                <a:srgbClr val="000000"/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BE719-05D4-4DFB-A147-D7EDD5F0F7E6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BE719-05D4-4DFB-A147-D7EDD5F0F7E6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01526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51520" y="188640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s</a:t>
            </a:r>
            <a:r>
              <a:rPr lang="de-DE" sz="3600" dirty="0" smtClean="0"/>
              <a:t> Wohnbaubank Geschäftsjahr 2015</a:t>
            </a:r>
            <a:endParaRPr lang="de-AT" sz="3600" dirty="0"/>
          </a:p>
        </p:txBody>
      </p:sp>
      <p:grpSp>
        <p:nvGrpSpPr>
          <p:cNvPr id="9" name="Gruppierung 2"/>
          <p:cNvGrpSpPr>
            <a:grpSpLocks/>
          </p:cNvGrpSpPr>
          <p:nvPr/>
        </p:nvGrpSpPr>
        <p:grpSpPr bwMode="auto">
          <a:xfrm>
            <a:off x="5724128" y="5995988"/>
            <a:ext cx="3419475" cy="769937"/>
            <a:chOff x="5940425" y="6021388"/>
            <a:chExt cx="3203575" cy="720725"/>
          </a:xfrm>
        </p:grpSpPr>
        <p:sp>
          <p:nvSpPr>
            <p:cNvPr id="10" name="Rechteck 9"/>
            <p:cNvSpPr/>
            <p:nvPr/>
          </p:nvSpPr>
          <p:spPr bwMode="auto">
            <a:xfrm>
              <a:off x="5940425" y="6021388"/>
              <a:ext cx="3203575" cy="720725"/>
            </a:xfrm>
            <a:prstGeom prst="rect">
              <a:avLst/>
            </a:prstGeom>
            <a:solidFill>
              <a:srgbClr val="D4EFF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 sz="18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1" name="Bild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4276" y="6250634"/>
              <a:ext cx="2572818" cy="308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8333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 txBox="1">
            <a:spLocks/>
          </p:cNvSpPr>
          <p:nvPr/>
        </p:nvSpPr>
        <p:spPr bwMode="auto">
          <a:xfrm>
            <a:off x="349250" y="34925"/>
            <a:ext cx="815975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3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 Wohnbaubank</a:t>
            </a:r>
          </a:p>
        </p:txBody>
      </p:sp>
      <p:grpSp>
        <p:nvGrpSpPr>
          <p:cNvPr id="23555" name="Gruppierung 2"/>
          <p:cNvGrpSpPr>
            <a:grpSpLocks/>
          </p:cNvGrpSpPr>
          <p:nvPr/>
        </p:nvGrpSpPr>
        <p:grpSpPr bwMode="auto">
          <a:xfrm>
            <a:off x="5724128" y="5995988"/>
            <a:ext cx="3419475" cy="769937"/>
            <a:chOff x="5940425" y="6021388"/>
            <a:chExt cx="3203575" cy="720725"/>
          </a:xfrm>
        </p:grpSpPr>
        <p:sp>
          <p:nvSpPr>
            <p:cNvPr id="5" name="Rechteck 4"/>
            <p:cNvSpPr/>
            <p:nvPr/>
          </p:nvSpPr>
          <p:spPr bwMode="auto">
            <a:xfrm>
              <a:off x="5940425" y="6021388"/>
              <a:ext cx="3203575" cy="720725"/>
            </a:xfrm>
            <a:prstGeom prst="rect">
              <a:avLst/>
            </a:prstGeom>
            <a:solidFill>
              <a:srgbClr val="D4EFF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 sz="18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23561" name="Bild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4276" y="6250634"/>
              <a:ext cx="2572818" cy="308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58" name="Rechteck 5"/>
          <p:cNvSpPr>
            <a:spLocks noChangeArrowheads="1"/>
          </p:cNvSpPr>
          <p:nvPr/>
        </p:nvSpPr>
        <p:spPr bwMode="auto">
          <a:xfrm>
            <a:off x="715442" y="5667771"/>
            <a:ext cx="84455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AT" altLang="de-DE" sz="900" dirty="0">
                <a:solidFill>
                  <a:schemeClr val="tx1"/>
                </a:solidFill>
                <a:latin typeface="Arial" pitchFamily="34" charset="0"/>
              </a:rPr>
              <a:t>in Mio. EUR</a:t>
            </a:r>
          </a:p>
        </p:txBody>
      </p:sp>
      <p:sp>
        <p:nvSpPr>
          <p:cNvPr id="10" name="Text Box 96"/>
          <p:cNvSpPr txBox="1">
            <a:spLocks noChangeArrowheads="1"/>
          </p:cNvSpPr>
          <p:nvPr/>
        </p:nvSpPr>
        <p:spPr bwMode="auto">
          <a:xfrm>
            <a:off x="360363" y="727075"/>
            <a:ext cx="55899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defTabSz="914400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de-DE" altLang="de-DE" sz="2000" kern="0" dirty="0" smtClean="0">
                <a:solidFill>
                  <a:srgbClr val="000000"/>
                </a:solidFill>
              </a:rPr>
              <a:t>Neuemissionen Wohnbauanleihen 2012 – 2015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BE719-05D4-4DFB-A147-D7EDD5F0F7E6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graphicFrame>
        <p:nvGraphicFramePr>
          <p:cNvPr id="4" name="Objek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1976780"/>
              </p:ext>
            </p:extLst>
          </p:nvPr>
        </p:nvGraphicFramePr>
        <p:xfrm>
          <a:off x="715963" y="1371600"/>
          <a:ext cx="7431087" cy="458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7" name="Arbeitsblatt" r:id="rId4" imgW="7572381" imgH="4581583" progId="Excel.Sheet.8">
                  <p:embed/>
                </p:oleObj>
              </mc:Choice>
              <mc:Fallback>
                <p:oleObj name="Arbeitsblatt" r:id="rId4" imgW="7572381" imgH="4581583" progId="Excel.Sheet.8">
                  <p:embed/>
                  <p:pic>
                    <p:nvPicPr>
                      <p:cNvPr id="0" name="Objekt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963" y="1371600"/>
                        <a:ext cx="7431087" cy="458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6804248" y="3913311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rgbClr val="FF0000"/>
                </a:solidFill>
              </a:rPr>
              <a:t>- 61,5 %</a:t>
            </a:r>
            <a:endParaRPr lang="de-AT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BE719-05D4-4DFB-A147-D7EDD5F0F7E6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  <p:sp>
        <p:nvSpPr>
          <p:cNvPr id="3" name="Titel 1"/>
          <p:cNvSpPr txBox="1">
            <a:spLocks/>
          </p:cNvSpPr>
          <p:nvPr/>
        </p:nvSpPr>
        <p:spPr bwMode="auto">
          <a:xfrm>
            <a:off x="349250" y="34925"/>
            <a:ext cx="815975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3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 Wohnbaubank</a:t>
            </a:r>
          </a:p>
        </p:txBody>
      </p:sp>
      <p:sp>
        <p:nvSpPr>
          <p:cNvPr id="4" name="Text Box 96"/>
          <p:cNvSpPr txBox="1">
            <a:spLocks noChangeArrowheads="1"/>
          </p:cNvSpPr>
          <p:nvPr/>
        </p:nvSpPr>
        <p:spPr bwMode="auto">
          <a:xfrm>
            <a:off x="360363" y="727075"/>
            <a:ext cx="2794355" cy="42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defTabSz="914400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de-DE" altLang="de-DE" sz="2000" kern="0" dirty="0" smtClean="0">
                <a:solidFill>
                  <a:srgbClr val="000000"/>
                </a:solidFill>
              </a:rPr>
              <a:t>Emissionen 2014/2015</a:t>
            </a:r>
          </a:p>
        </p:txBody>
      </p:sp>
      <p:graphicFrame>
        <p:nvGraphicFramePr>
          <p:cNvPr id="5" name="Diagramm 4"/>
          <p:cNvGraphicFramePr/>
          <p:nvPr>
            <p:extLst>
              <p:ext uri="{D42A27DB-BD31-4B8C-83A1-F6EECF244321}">
                <p14:modId xmlns:p14="http://schemas.microsoft.com/office/powerpoint/2010/main" val="323006714"/>
              </p:ext>
            </p:extLst>
          </p:nvPr>
        </p:nvGraphicFramePr>
        <p:xfrm>
          <a:off x="107504" y="1601448"/>
          <a:ext cx="4893568" cy="3262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Diagramm 5"/>
          <p:cNvGraphicFramePr/>
          <p:nvPr>
            <p:extLst>
              <p:ext uri="{D42A27DB-BD31-4B8C-83A1-F6EECF244321}">
                <p14:modId xmlns:p14="http://schemas.microsoft.com/office/powerpoint/2010/main" val="382468724"/>
              </p:ext>
            </p:extLst>
          </p:nvPr>
        </p:nvGraphicFramePr>
        <p:xfrm>
          <a:off x="4429125" y="1612030"/>
          <a:ext cx="4821576" cy="3262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1751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uppierung 2"/>
          <p:cNvGrpSpPr>
            <a:grpSpLocks/>
          </p:cNvGrpSpPr>
          <p:nvPr/>
        </p:nvGrpSpPr>
        <p:grpSpPr bwMode="auto">
          <a:xfrm>
            <a:off x="5724128" y="5995988"/>
            <a:ext cx="3419475" cy="769937"/>
            <a:chOff x="5940425" y="6021388"/>
            <a:chExt cx="3203575" cy="720725"/>
          </a:xfrm>
        </p:grpSpPr>
        <p:sp>
          <p:nvSpPr>
            <p:cNvPr id="5" name="Rechteck 4"/>
            <p:cNvSpPr/>
            <p:nvPr/>
          </p:nvSpPr>
          <p:spPr bwMode="auto">
            <a:xfrm>
              <a:off x="5940425" y="6021388"/>
              <a:ext cx="3203575" cy="720725"/>
            </a:xfrm>
            <a:prstGeom prst="rect">
              <a:avLst/>
            </a:prstGeom>
            <a:solidFill>
              <a:srgbClr val="D4EFF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 sz="18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24585" name="Bild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4276" y="6250634"/>
              <a:ext cx="2572818" cy="308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579" name="Titel 1"/>
          <p:cNvSpPr txBox="1">
            <a:spLocks/>
          </p:cNvSpPr>
          <p:nvPr/>
        </p:nvSpPr>
        <p:spPr bwMode="auto">
          <a:xfrm>
            <a:off x="360363" y="0"/>
            <a:ext cx="7442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3000" dirty="0">
                <a:solidFill>
                  <a:srgbClr val="000000"/>
                </a:solidFill>
                <a:latin typeface="Arial" pitchFamily="34" charset="0"/>
              </a:rPr>
              <a:t>s Wohnbaubank</a:t>
            </a:r>
          </a:p>
        </p:txBody>
      </p:sp>
      <p:sp>
        <p:nvSpPr>
          <p:cNvPr id="12" name="Text Box 96"/>
          <p:cNvSpPr txBox="1">
            <a:spLocks noChangeArrowheads="1"/>
          </p:cNvSpPr>
          <p:nvPr/>
        </p:nvSpPr>
        <p:spPr bwMode="auto">
          <a:xfrm>
            <a:off x="360363" y="727075"/>
            <a:ext cx="49744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defTabSz="914400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de-DE" altLang="de-DE" sz="2000" kern="0" dirty="0" smtClean="0">
                <a:solidFill>
                  <a:srgbClr val="000000"/>
                </a:solidFill>
              </a:rPr>
              <a:t>Wohnbauanleihen im Umlauf </a:t>
            </a:r>
            <a:r>
              <a:rPr lang="de-AT" altLang="de-DE" sz="2000" kern="0" dirty="0" smtClean="0">
                <a:solidFill>
                  <a:srgbClr val="000000"/>
                </a:solidFill>
              </a:rPr>
              <a:t>2012 – 2015</a:t>
            </a:r>
            <a:endParaRPr lang="de-DE" altLang="de-DE" sz="2800" kern="0" dirty="0" smtClean="0">
              <a:solidFill>
                <a:srgbClr val="000000"/>
              </a:solidFill>
            </a:endParaRPr>
          </a:p>
        </p:txBody>
      </p:sp>
      <p:sp>
        <p:nvSpPr>
          <p:cNvPr id="24583" name="Rechteck 5"/>
          <p:cNvSpPr>
            <a:spLocks noChangeArrowheads="1"/>
          </p:cNvSpPr>
          <p:nvPr/>
        </p:nvSpPr>
        <p:spPr bwMode="auto">
          <a:xfrm>
            <a:off x="869032" y="5636495"/>
            <a:ext cx="8461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AT" altLang="de-DE" sz="900" dirty="0">
                <a:solidFill>
                  <a:schemeClr val="tx1"/>
                </a:solidFill>
                <a:latin typeface="Arial" pitchFamily="34" charset="0"/>
              </a:rPr>
              <a:t>in Mio. EUR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BE719-05D4-4DFB-A147-D7EDD5F0F7E6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  <p:graphicFrame>
        <p:nvGraphicFramePr>
          <p:cNvPr id="4" name="Objek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9392181"/>
              </p:ext>
            </p:extLst>
          </p:nvPr>
        </p:nvGraphicFramePr>
        <p:xfrm>
          <a:off x="868363" y="1384300"/>
          <a:ext cx="7366000" cy="460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69" name="Arbeitsblatt" r:id="rId4" imgW="7505644" imgH="4457700" progId="Excel.Sheet.8">
                  <p:embed/>
                </p:oleObj>
              </mc:Choice>
              <mc:Fallback>
                <p:oleObj name="Arbeitsblatt" r:id="rId4" imgW="7505644" imgH="4457700" progId="Excel.Sheet.8">
                  <p:embed/>
                  <p:pic>
                    <p:nvPicPr>
                      <p:cNvPr id="0" name="Objekt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84300"/>
                        <a:ext cx="7366000" cy="4602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7122985" y="2401143"/>
            <a:ext cx="782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rgbClr val="FF0000"/>
                </a:solidFill>
              </a:rPr>
              <a:t>- 7,2 %</a:t>
            </a:r>
            <a:endParaRPr lang="de-AT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uppierung 2"/>
          <p:cNvGrpSpPr>
            <a:grpSpLocks/>
          </p:cNvGrpSpPr>
          <p:nvPr/>
        </p:nvGrpSpPr>
        <p:grpSpPr bwMode="auto">
          <a:xfrm>
            <a:off x="5724128" y="5995988"/>
            <a:ext cx="3419475" cy="769937"/>
            <a:chOff x="5940425" y="6021388"/>
            <a:chExt cx="3203575" cy="720725"/>
          </a:xfrm>
        </p:grpSpPr>
        <p:sp>
          <p:nvSpPr>
            <p:cNvPr id="5" name="Rechteck 4"/>
            <p:cNvSpPr/>
            <p:nvPr/>
          </p:nvSpPr>
          <p:spPr bwMode="auto">
            <a:xfrm>
              <a:off x="5940425" y="6021388"/>
              <a:ext cx="3203575" cy="720725"/>
            </a:xfrm>
            <a:prstGeom prst="rect">
              <a:avLst/>
            </a:prstGeom>
            <a:solidFill>
              <a:srgbClr val="D4EFF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 sz="18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25609" name="Bild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4276" y="6250634"/>
              <a:ext cx="2572818" cy="308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603" name="Titel 1"/>
          <p:cNvSpPr txBox="1">
            <a:spLocks/>
          </p:cNvSpPr>
          <p:nvPr/>
        </p:nvSpPr>
        <p:spPr bwMode="auto">
          <a:xfrm>
            <a:off x="360363" y="0"/>
            <a:ext cx="7442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3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 Wohnbaubank</a:t>
            </a:r>
            <a:endParaRPr lang="de-AT" altLang="de-DE" sz="3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04" name="Text Box 96"/>
          <p:cNvSpPr txBox="1">
            <a:spLocks noChangeArrowheads="1"/>
          </p:cNvSpPr>
          <p:nvPr/>
        </p:nvSpPr>
        <p:spPr bwMode="auto">
          <a:xfrm>
            <a:off x="360363" y="727075"/>
            <a:ext cx="32367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de-DE" altLang="de-DE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Ausleihungen </a:t>
            </a:r>
            <a:r>
              <a:rPr lang="de-DE" altLang="de-DE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2012 </a:t>
            </a:r>
            <a:r>
              <a:rPr lang="de-DE" altLang="de-DE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de-DE" altLang="de-DE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2015</a:t>
            </a:r>
            <a:endParaRPr lang="de-DE" altLang="de-DE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07" name="Rechteck 5"/>
          <p:cNvSpPr>
            <a:spLocks noChangeArrowheads="1"/>
          </p:cNvSpPr>
          <p:nvPr/>
        </p:nvSpPr>
        <p:spPr bwMode="auto">
          <a:xfrm>
            <a:off x="720725" y="5503863"/>
            <a:ext cx="8461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AT" altLang="de-DE" sz="900">
                <a:solidFill>
                  <a:schemeClr val="tx1"/>
                </a:solidFill>
                <a:latin typeface="Arial" pitchFamily="34" charset="0"/>
              </a:rPr>
              <a:t>in Mio. EUR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BE719-05D4-4DFB-A147-D7EDD5F0F7E6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  <p:graphicFrame>
        <p:nvGraphicFramePr>
          <p:cNvPr id="3" name="Objek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6912144"/>
              </p:ext>
            </p:extLst>
          </p:nvPr>
        </p:nvGraphicFramePr>
        <p:xfrm>
          <a:off x="720725" y="1489075"/>
          <a:ext cx="7366000" cy="446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92" name="Arbeitsblatt" r:id="rId4" imgW="7505644" imgH="4457700" progId="Excel.Sheet.8">
                  <p:embed/>
                </p:oleObj>
              </mc:Choice>
              <mc:Fallback>
                <p:oleObj name="Arbeitsblatt" r:id="rId4" imgW="7505644" imgH="4457700" progId="Excel.Sheet.8">
                  <p:embed/>
                  <p:pic>
                    <p:nvPicPr>
                      <p:cNvPr id="0" name="Objekt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725" y="1489075"/>
                        <a:ext cx="7366000" cy="4462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6948263" y="2247254"/>
            <a:ext cx="1210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rgbClr val="FF0000"/>
                </a:solidFill>
              </a:rPr>
              <a:t>-1,3 %</a:t>
            </a:r>
            <a:endParaRPr lang="de-AT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uppierung 2"/>
          <p:cNvGrpSpPr>
            <a:grpSpLocks/>
          </p:cNvGrpSpPr>
          <p:nvPr/>
        </p:nvGrpSpPr>
        <p:grpSpPr bwMode="auto">
          <a:xfrm>
            <a:off x="5724128" y="5995988"/>
            <a:ext cx="3419475" cy="769937"/>
            <a:chOff x="5940425" y="6021388"/>
            <a:chExt cx="3203575" cy="720725"/>
          </a:xfrm>
        </p:grpSpPr>
        <p:sp>
          <p:nvSpPr>
            <p:cNvPr id="5" name="Rechteck 4"/>
            <p:cNvSpPr/>
            <p:nvPr/>
          </p:nvSpPr>
          <p:spPr bwMode="auto">
            <a:xfrm>
              <a:off x="5940425" y="6021388"/>
              <a:ext cx="3203575" cy="720725"/>
            </a:xfrm>
            <a:prstGeom prst="rect">
              <a:avLst/>
            </a:prstGeom>
            <a:solidFill>
              <a:srgbClr val="D4EFF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 sz="18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26633" name="Bild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4276" y="6250634"/>
              <a:ext cx="2572818" cy="308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627" name="Titel 1"/>
          <p:cNvSpPr txBox="1">
            <a:spLocks/>
          </p:cNvSpPr>
          <p:nvPr/>
        </p:nvSpPr>
        <p:spPr bwMode="auto">
          <a:xfrm>
            <a:off x="360363" y="0"/>
            <a:ext cx="7442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</a:pPr>
            <a:r>
              <a:rPr lang="de-AT" altLang="de-DE" sz="3000" dirty="0">
                <a:solidFill>
                  <a:srgbClr val="000000"/>
                </a:solidFill>
                <a:latin typeface="Arial" pitchFamily="34" charset="0"/>
              </a:rPr>
              <a:t>s Wohnbaubank</a:t>
            </a:r>
            <a:endParaRPr lang="de-DE" altLang="de-DE" sz="3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" name="Text Box 96"/>
          <p:cNvSpPr txBox="1">
            <a:spLocks noChangeArrowheads="1"/>
          </p:cNvSpPr>
          <p:nvPr/>
        </p:nvSpPr>
        <p:spPr bwMode="auto">
          <a:xfrm>
            <a:off x="360363" y="727075"/>
            <a:ext cx="83391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defTabSz="914400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de-AT" altLang="de-DE" sz="2000" kern="0" dirty="0" smtClean="0">
                <a:solidFill>
                  <a:srgbClr val="000000"/>
                </a:solidFill>
              </a:rPr>
              <a:t>Ergebnis der gewöhnlichen Geschäftstätigkeit 2012 – </a:t>
            </a:r>
            <a:r>
              <a:rPr lang="de-DE" altLang="de-DE" sz="2000" kern="0" dirty="0" smtClean="0">
                <a:solidFill>
                  <a:srgbClr val="000000"/>
                </a:solidFill>
              </a:rPr>
              <a:t>2015</a:t>
            </a:r>
          </a:p>
        </p:txBody>
      </p:sp>
      <p:sp>
        <p:nvSpPr>
          <p:cNvPr id="26631" name="Rechteck 5"/>
          <p:cNvSpPr>
            <a:spLocks noChangeArrowheads="1"/>
          </p:cNvSpPr>
          <p:nvPr/>
        </p:nvSpPr>
        <p:spPr bwMode="auto">
          <a:xfrm>
            <a:off x="770781" y="5517232"/>
            <a:ext cx="84613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AT" altLang="de-DE" sz="900">
                <a:solidFill>
                  <a:schemeClr val="tx1"/>
                </a:solidFill>
                <a:latin typeface="Arial" pitchFamily="34" charset="0"/>
              </a:rPr>
              <a:t>in Mio. EUR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BE719-05D4-4DFB-A147-D7EDD5F0F7E6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  <p:graphicFrame>
        <p:nvGraphicFramePr>
          <p:cNvPr id="4" name="Objek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2632941"/>
              </p:ext>
            </p:extLst>
          </p:nvPr>
        </p:nvGraphicFramePr>
        <p:xfrm>
          <a:off x="715963" y="1371600"/>
          <a:ext cx="7431087" cy="441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18" name="Arbeitsblatt" r:id="rId4" imgW="7572381" imgH="4410175" progId="Excel.Sheet.8">
                  <p:embed/>
                </p:oleObj>
              </mc:Choice>
              <mc:Fallback>
                <p:oleObj name="Arbeitsblatt" r:id="rId4" imgW="7572381" imgH="4410175" progId="Excel.Sheet.8">
                  <p:embed/>
                  <p:pic>
                    <p:nvPicPr>
                      <p:cNvPr id="0" name="Objekt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963" y="1371600"/>
                        <a:ext cx="7431087" cy="4414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6804247" y="1772816"/>
            <a:ext cx="9983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rgbClr val="FF0000"/>
                </a:solidFill>
              </a:rPr>
              <a:t>+30,9 %</a:t>
            </a:r>
            <a:endParaRPr lang="de-AT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uppierung 2"/>
          <p:cNvGrpSpPr>
            <a:grpSpLocks/>
          </p:cNvGrpSpPr>
          <p:nvPr/>
        </p:nvGrpSpPr>
        <p:grpSpPr bwMode="auto">
          <a:xfrm>
            <a:off x="5724128" y="5995988"/>
            <a:ext cx="3419475" cy="769937"/>
            <a:chOff x="5940425" y="6021388"/>
            <a:chExt cx="3203575" cy="720725"/>
          </a:xfrm>
        </p:grpSpPr>
        <p:sp>
          <p:nvSpPr>
            <p:cNvPr id="5" name="Rechteck 4"/>
            <p:cNvSpPr/>
            <p:nvPr/>
          </p:nvSpPr>
          <p:spPr bwMode="auto">
            <a:xfrm>
              <a:off x="5940425" y="6021388"/>
              <a:ext cx="3203575" cy="720725"/>
            </a:xfrm>
            <a:prstGeom prst="rect">
              <a:avLst/>
            </a:prstGeom>
            <a:solidFill>
              <a:srgbClr val="D4EFF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 sz="18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27688" name="Bild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4276" y="6250634"/>
              <a:ext cx="2572818" cy="308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1" name="Titel 1"/>
          <p:cNvSpPr txBox="1">
            <a:spLocks/>
          </p:cNvSpPr>
          <p:nvPr/>
        </p:nvSpPr>
        <p:spPr bwMode="auto">
          <a:xfrm>
            <a:off x="360363" y="0"/>
            <a:ext cx="7442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3000" dirty="0">
                <a:solidFill>
                  <a:srgbClr val="000000"/>
                </a:solidFill>
                <a:latin typeface="Arial" pitchFamily="34" charset="0"/>
              </a:rPr>
              <a:t>Ergebnis s Wohnbaubank</a:t>
            </a:r>
          </a:p>
        </p:txBody>
      </p:sp>
      <p:sp>
        <p:nvSpPr>
          <p:cNvPr id="16" name="Text Box 96"/>
          <p:cNvSpPr txBox="1">
            <a:spLocks noChangeArrowheads="1"/>
          </p:cNvSpPr>
          <p:nvPr/>
        </p:nvSpPr>
        <p:spPr bwMode="auto">
          <a:xfrm>
            <a:off x="304800" y="776288"/>
            <a:ext cx="25346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defTabSz="914400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de-DE" altLang="de-DE" sz="2000" kern="0" dirty="0" smtClean="0"/>
              <a:t>(s Bau-Anteil 12,3%)</a:t>
            </a:r>
          </a:p>
        </p:txBody>
      </p:sp>
      <p:graphicFrame>
        <p:nvGraphicFramePr>
          <p:cNvPr id="17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305403"/>
              </p:ext>
            </p:extLst>
          </p:nvPr>
        </p:nvGraphicFramePr>
        <p:xfrm>
          <a:off x="304800" y="1676400"/>
          <a:ext cx="8547099" cy="3017840"/>
        </p:xfrm>
        <a:graphic>
          <a:graphicData uri="http://schemas.openxmlformats.org/drawingml/2006/table">
            <a:tbl>
              <a:tblPr/>
              <a:tblGrid>
                <a:gridCol w="3219450"/>
                <a:gridCol w="2266950"/>
                <a:gridCol w="3060699"/>
              </a:tblGrid>
              <a:tr h="6682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A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-1" charset="-128"/>
                        <a:cs typeface="Arial" pitchFamily="34" charset="0"/>
                      </a:endParaRPr>
                    </a:p>
                  </a:txBody>
                  <a:tcPr marT="45697" marB="45697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-1" charset="-128"/>
                        <a:cs typeface="Arial" pitchFamily="34" charset="0"/>
                      </a:endParaRPr>
                    </a:p>
                  </a:txBody>
                  <a:tcPr marT="45697" marB="45697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D4EFFB"/>
                          </a:solidFill>
                          <a:effectLst/>
                          <a:latin typeface="Arial" pitchFamily="34" charset="0"/>
                          <a:ea typeface="ＭＳ Ｐゴシック" pitchFamily="-1" charset="-128"/>
                          <a:cs typeface="Arial" pitchFamily="34" charset="0"/>
                        </a:rPr>
                        <a:t> Ergebnis</a:t>
                      </a:r>
                      <a:b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D4EFFB"/>
                          </a:solidFill>
                          <a:effectLst/>
                          <a:latin typeface="Arial" pitchFamily="34" charset="0"/>
                          <a:ea typeface="ＭＳ Ｐゴシック" pitchFamily="-1" charset="-128"/>
                          <a:cs typeface="Arial" pitchFamily="34" charset="0"/>
                        </a:rPr>
                      </a:b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D4EFFB"/>
                          </a:solidFill>
                          <a:effectLst/>
                          <a:latin typeface="Arial" pitchFamily="34" charset="0"/>
                          <a:ea typeface="ＭＳ Ｐゴシック" pitchFamily="-1" charset="-128"/>
                          <a:cs typeface="Arial" pitchFamily="34" charset="0"/>
                        </a:rPr>
                        <a:t> in Mio. €</a:t>
                      </a:r>
                    </a:p>
                  </a:txBody>
                  <a:tcPr marT="45697" marB="45697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6407F"/>
                    </a:solidFill>
                  </a:tcPr>
                </a:tc>
              </a:tr>
              <a:tr h="3352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AT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pitchFamily="-1" charset="-128"/>
                        <a:cs typeface="Arial" pitchFamily="34" charset="0"/>
                      </a:endParaRPr>
                    </a:p>
                  </a:txBody>
                  <a:tcPr marT="45697" marB="4569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1" charset="-128"/>
                          <a:cs typeface="Arial" pitchFamily="34" charset="0"/>
                        </a:rPr>
                        <a:t>2014</a:t>
                      </a:r>
                    </a:p>
                  </a:txBody>
                  <a:tcPr marT="45697" marB="4569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4EFFB"/>
                          </a:solidFill>
                          <a:effectLst/>
                          <a:latin typeface="Arial" pitchFamily="34" charset="0"/>
                          <a:ea typeface="ＭＳ Ｐゴシック" pitchFamily="-1" charset="-128"/>
                          <a:cs typeface="Arial" pitchFamily="34" charset="0"/>
                        </a:rPr>
                        <a:t>2015</a:t>
                      </a:r>
                    </a:p>
                  </a:txBody>
                  <a:tcPr marT="45697" marB="4569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6407F"/>
                    </a:solidFill>
                  </a:tcPr>
                </a:tc>
              </a:tr>
              <a:tr h="3352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" charset="-128"/>
                          <a:cs typeface="Arial" pitchFamily="34" charset="0"/>
                        </a:rPr>
                        <a:t>Nettozinsertrag</a:t>
                      </a:r>
                    </a:p>
                  </a:txBody>
                  <a:tcPr marT="45697" marB="4569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Geneva" pitchFamily="124" charset="-128"/>
                        </a:rPr>
                        <a:t>11,82</a:t>
                      </a:r>
                    </a:p>
                  </a:txBody>
                  <a:tcPr marT="45709" marB="4570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Geneva" pitchFamily="124" charset="-128"/>
                        </a:rPr>
                        <a:t>14,79</a:t>
                      </a:r>
                      <a:endParaRPr kumimoji="0" lang="de-A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Geneva" pitchFamily="124" charset="-128"/>
                      </a:endParaRPr>
                    </a:p>
                  </a:txBody>
                  <a:tcPr marT="45709" marB="4570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6407F"/>
                    </a:solidFill>
                  </a:tcPr>
                </a:tc>
              </a:tr>
              <a:tr h="3352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" charset="-128"/>
                          <a:cs typeface="Arial" pitchFamily="34" charset="0"/>
                        </a:rPr>
                        <a:t>Betriebsertrag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-1" charset="-128"/>
                        <a:cs typeface="Arial" pitchFamily="34" charset="0"/>
                      </a:endParaRPr>
                    </a:p>
                  </a:txBody>
                  <a:tcPr marT="45697" marB="4569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Geneva" pitchFamily="124" charset="-128"/>
                        </a:rPr>
                        <a:t>10,20</a:t>
                      </a:r>
                      <a:endParaRPr kumimoji="0" lang="de-A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Geneva" pitchFamily="124" charset="-128"/>
                      </a:endParaRPr>
                    </a:p>
                  </a:txBody>
                  <a:tcPr marT="45709" marB="4570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Geneva" pitchFamily="124" charset="-128"/>
                        </a:rPr>
                        <a:t>13,36</a:t>
                      </a:r>
                      <a:endParaRPr kumimoji="0" lang="de-A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Geneva" pitchFamily="124" charset="-128"/>
                      </a:endParaRPr>
                    </a:p>
                  </a:txBody>
                  <a:tcPr marT="45709" marB="4570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6407F"/>
                    </a:solidFill>
                  </a:tcPr>
                </a:tc>
              </a:tr>
              <a:tr h="3352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" charset="-128"/>
                          <a:cs typeface="Arial" pitchFamily="34" charset="0"/>
                        </a:rPr>
                        <a:t>Betriebsaufwand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-1" charset="-128"/>
                        <a:cs typeface="Arial" pitchFamily="34" charset="0"/>
                      </a:endParaRPr>
                    </a:p>
                  </a:txBody>
                  <a:tcPr marT="45697" marB="4569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Geneva" pitchFamily="124" charset="-128"/>
                        </a:rPr>
                        <a:t>-1,29</a:t>
                      </a:r>
                    </a:p>
                  </a:txBody>
                  <a:tcPr marT="45709" marB="4570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Geneva" pitchFamily="124" charset="-128"/>
                        </a:rPr>
                        <a:t>-1,91</a:t>
                      </a:r>
                      <a:endParaRPr kumimoji="0" lang="de-A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Geneva" pitchFamily="124" charset="-128"/>
                      </a:endParaRPr>
                    </a:p>
                  </a:txBody>
                  <a:tcPr marT="45709" marB="4570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6407F"/>
                    </a:solidFill>
                  </a:tcPr>
                </a:tc>
              </a:tr>
              <a:tr h="3352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" charset="-128"/>
                          <a:cs typeface="Arial" pitchFamily="34" charset="0"/>
                        </a:rPr>
                        <a:t>Betriebsergebnis</a:t>
                      </a:r>
                    </a:p>
                  </a:txBody>
                  <a:tcPr marT="45697" marB="4569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Geneva" pitchFamily="124" charset="-128"/>
                        </a:rPr>
                        <a:t>8,91</a:t>
                      </a:r>
                      <a:endParaRPr kumimoji="0" lang="de-A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Geneva" pitchFamily="124" charset="-128"/>
                      </a:endParaRPr>
                    </a:p>
                  </a:txBody>
                  <a:tcPr marT="45709" marB="4570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Geneva" pitchFamily="124" charset="-128"/>
                        </a:rPr>
                        <a:t>11,46</a:t>
                      </a:r>
                      <a:endParaRPr kumimoji="0" lang="de-A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Geneva" pitchFamily="124" charset="-128"/>
                      </a:endParaRPr>
                    </a:p>
                  </a:txBody>
                  <a:tcPr marT="45709" marB="4570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6407F"/>
                    </a:solidFill>
                  </a:tcPr>
                </a:tc>
              </a:tr>
              <a:tr h="3352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" charset="-128"/>
                          <a:cs typeface="Arial" pitchFamily="34" charset="0"/>
                        </a:rPr>
                        <a:t>EGT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-1" charset="-128"/>
                        <a:cs typeface="Arial" pitchFamily="34" charset="0"/>
                      </a:endParaRPr>
                    </a:p>
                  </a:txBody>
                  <a:tcPr marT="45697" marB="4569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Geneva" pitchFamily="124" charset="-128"/>
                        </a:rPr>
                        <a:t>9,32</a:t>
                      </a:r>
                      <a:endParaRPr kumimoji="0" lang="de-A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Geneva" pitchFamily="124" charset="-128"/>
                      </a:endParaRPr>
                    </a:p>
                  </a:txBody>
                  <a:tcPr marT="45709" marB="4570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Geneva" pitchFamily="124" charset="-128"/>
                        </a:rPr>
                        <a:t>12,20</a:t>
                      </a:r>
                      <a:endParaRPr kumimoji="0" lang="de-A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Geneva" pitchFamily="124" charset="-128"/>
                      </a:endParaRPr>
                    </a:p>
                  </a:txBody>
                  <a:tcPr marT="45709" marB="4570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6407F"/>
                    </a:solidFill>
                  </a:tcPr>
                </a:tc>
              </a:tr>
              <a:tr h="3380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" charset="-128"/>
                          <a:cs typeface="Arial" pitchFamily="34" charset="0"/>
                        </a:rPr>
                        <a:t>Cost</a:t>
                      </a:r>
                      <a:r>
                        <a:rPr kumimoji="0" lang="de-A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" charset="-128"/>
                          <a:cs typeface="Arial" pitchFamily="34" charset="0"/>
                        </a:rPr>
                        <a:t>/Income-Ratio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-1" charset="-128"/>
                        <a:cs typeface="Arial" pitchFamily="34" charset="0"/>
                      </a:endParaRPr>
                    </a:p>
                  </a:txBody>
                  <a:tcPr marT="45697" marB="4569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Geneva" pitchFamily="124" charset="-128"/>
                        </a:rPr>
                        <a:t>12,6%</a:t>
                      </a:r>
                    </a:p>
                  </a:txBody>
                  <a:tcPr marT="45709" marB="4570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Geneva" pitchFamily="124" charset="-128"/>
                        </a:rPr>
                        <a:t>14,3%</a:t>
                      </a:r>
                      <a:endParaRPr kumimoji="0" lang="de-A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Geneva" pitchFamily="124" charset="-128"/>
                      </a:endParaRPr>
                    </a:p>
                  </a:txBody>
                  <a:tcPr marT="45709" marB="4570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EC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6407F"/>
                    </a:solidFill>
                  </a:tcPr>
                </a:tc>
              </a:tr>
            </a:tbl>
          </a:graphicData>
        </a:graphic>
      </p:graphicFrame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BE719-05D4-4DFB-A147-D7EDD5F0F7E6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uppierung 12"/>
          <p:cNvGrpSpPr>
            <a:grpSpLocks/>
          </p:cNvGrpSpPr>
          <p:nvPr/>
        </p:nvGrpSpPr>
        <p:grpSpPr bwMode="auto">
          <a:xfrm>
            <a:off x="5940425" y="6021388"/>
            <a:ext cx="3203575" cy="720725"/>
            <a:chOff x="5940152" y="5157192"/>
            <a:chExt cx="3203848" cy="720080"/>
          </a:xfrm>
        </p:grpSpPr>
        <p:sp>
          <p:nvSpPr>
            <p:cNvPr id="14" name="Rechteck 13"/>
            <p:cNvSpPr/>
            <p:nvPr/>
          </p:nvSpPr>
          <p:spPr>
            <a:xfrm>
              <a:off x="5940152" y="5157192"/>
              <a:ext cx="3203848" cy="720080"/>
            </a:xfrm>
            <a:prstGeom prst="rect">
              <a:avLst/>
            </a:prstGeom>
            <a:solidFill>
              <a:srgbClr val="D4EFF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 sz="1800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3317" name="Bild 14" descr="sBausparkasse_4c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4022" y="5373216"/>
              <a:ext cx="2573037" cy="334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Bild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8" t="3184" r="38334" b="41363"/>
          <a:stretch/>
        </p:blipFill>
        <p:spPr>
          <a:xfrm>
            <a:off x="-22322" y="980728"/>
            <a:ext cx="9166321" cy="5040560"/>
          </a:xfrm>
          <a:prstGeom prst="rect">
            <a:avLst/>
          </a:prstGeom>
        </p:spPr>
      </p:pic>
      <p:grpSp>
        <p:nvGrpSpPr>
          <p:cNvPr id="2" name="Gruppieren 1"/>
          <p:cNvGrpSpPr/>
          <p:nvPr/>
        </p:nvGrpSpPr>
        <p:grpSpPr>
          <a:xfrm>
            <a:off x="1403648" y="260648"/>
            <a:ext cx="5184576" cy="5616625"/>
            <a:chOff x="-5319447" y="327499"/>
            <a:chExt cx="5184576" cy="5616625"/>
          </a:xfrm>
        </p:grpSpPr>
        <p:pic>
          <p:nvPicPr>
            <p:cNvPr id="7" name="Bild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93201" y="471516"/>
              <a:ext cx="3558330" cy="5472608"/>
            </a:xfrm>
            <a:prstGeom prst="rect">
              <a:avLst/>
            </a:prstGeom>
          </p:spPr>
        </p:pic>
        <p:pic>
          <p:nvPicPr>
            <p:cNvPr id="8" name="Bild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19447" y="327499"/>
              <a:ext cx="3705186" cy="5552839"/>
            </a:xfrm>
            <a:prstGeom prst="rect">
              <a:avLst/>
            </a:prstGeom>
          </p:spPr>
        </p:pic>
      </p:grpSp>
      <p:sp>
        <p:nvSpPr>
          <p:cNvPr id="3" name="Textfeld 2"/>
          <p:cNvSpPr txBox="1"/>
          <p:nvPr/>
        </p:nvSpPr>
        <p:spPr>
          <a:xfrm>
            <a:off x="179512" y="260648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s</a:t>
            </a:r>
            <a:r>
              <a:rPr lang="de-DE" sz="3600" dirty="0" smtClean="0"/>
              <a:t>  Bausparkasse Geschäftsjahr 2015</a:t>
            </a:r>
            <a:endParaRPr lang="de-AT" sz="3600" dirty="0"/>
          </a:p>
        </p:txBody>
      </p:sp>
    </p:spTree>
    <p:extLst>
      <p:ext uri="{BB962C8B-B14F-4D97-AF65-F5344CB8AC3E}">
        <p14:creationId xmlns:p14="http://schemas.microsoft.com/office/powerpoint/2010/main" val="271140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uppierung 12"/>
          <p:cNvGrpSpPr>
            <a:grpSpLocks/>
          </p:cNvGrpSpPr>
          <p:nvPr/>
        </p:nvGrpSpPr>
        <p:grpSpPr bwMode="auto">
          <a:xfrm>
            <a:off x="5940425" y="6021388"/>
            <a:ext cx="3203575" cy="720725"/>
            <a:chOff x="5940152" y="5157192"/>
            <a:chExt cx="3203848" cy="720080"/>
          </a:xfrm>
        </p:grpSpPr>
        <p:sp>
          <p:nvSpPr>
            <p:cNvPr id="14" name="Rechteck 13"/>
            <p:cNvSpPr/>
            <p:nvPr/>
          </p:nvSpPr>
          <p:spPr>
            <a:xfrm>
              <a:off x="5940152" y="5157192"/>
              <a:ext cx="3203848" cy="720080"/>
            </a:xfrm>
            <a:prstGeom prst="rect">
              <a:avLst/>
            </a:prstGeom>
            <a:solidFill>
              <a:srgbClr val="D4EFF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 sz="1800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6389" name="Bild 14" descr="sBausparkasse_4c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4022" y="5373216"/>
              <a:ext cx="2573037" cy="334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Bild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0" t="20588" r="16909" b="18848"/>
          <a:stretch/>
        </p:blipFill>
        <p:spPr>
          <a:xfrm>
            <a:off x="0" y="980728"/>
            <a:ext cx="9144000" cy="504597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23528" y="260648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/>
              <a:t>Trends 2016</a:t>
            </a:r>
            <a:endParaRPr lang="de-AT" sz="3600" dirty="0"/>
          </a:p>
        </p:txBody>
      </p:sp>
    </p:spTree>
    <p:extLst>
      <p:ext uri="{BB962C8B-B14F-4D97-AF65-F5344CB8AC3E}">
        <p14:creationId xmlns:p14="http://schemas.microsoft.com/office/powerpoint/2010/main" val="308436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BE719-05D4-4DFB-A147-D7EDD5F0F7E6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323528" y="386080"/>
            <a:ext cx="81369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000" dirty="0" smtClean="0"/>
              <a:t>Einwohnerzahl Österreichs 2015/2016 </a:t>
            </a:r>
          </a:p>
          <a:p>
            <a:r>
              <a:rPr lang="de-AT" sz="1200" dirty="0" smtClean="0"/>
              <a:t>Vorläufige Einwohnerzahl am 1.1.2016 im Vergleich zur Einwohnerzahl am 1.1.2015</a:t>
            </a:r>
            <a:endParaRPr lang="de-AT" sz="1200" dirty="0"/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4" y="1628800"/>
            <a:ext cx="9105751" cy="394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01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BE719-05D4-4DFB-A147-D7EDD5F0F7E6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467544" y="260648"/>
            <a:ext cx="74168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/>
              <a:t>Bevölkerungsentwicklung 2015</a:t>
            </a:r>
            <a:endParaRPr lang="de-AT" sz="3000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7704856" cy="480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21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 txBox="1">
            <a:spLocks/>
          </p:cNvSpPr>
          <p:nvPr/>
        </p:nvSpPr>
        <p:spPr bwMode="auto">
          <a:xfrm>
            <a:off x="392113" y="333375"/>
            <a:ext cx="815975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3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Produktionswert Hoch- und Tiefbau</a:t>
            </a:r>
            <a:endParaRPr lang="de-DE" altLang="de-DE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5" name="Textfeld 1"/>
          <p:cNvSpPr txBox="1">
            <a:spLocks noChangeArrowheads="1"/>
          </p:cNvSpPr>
          <p:nvPr/>
        </p:nvSpPr>
        <p:spPr bwMode="auto">
          <a:xfrm>
            <a:off x="323850" y="6308725"/>
            <a:ext cx="31686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900">
                <a:solidFill>
                  <a:srgbClr val="000000"/>
                </a:solidFill>
                <a:latin typeface="Arial" pitchFamily="34" charset="0"/>
              </a:rPr>
              <a:t>Angaben in Mio. EUR, Quelle: Statistik Austria</a:t>
            </a:r>
            <a:endParaRPr lang="de-AT" altLang="de-DE" sz="9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Textfeld 3"/>
          <p:cNvSpPr txBox="1">
            <a:spLocks noChangeArrowheads="1"/>
          </p:cNvSpPr>
          <p:nvPr/>
        </p:nvSpPr>
        <p:spPr bwMode="auto">
          <a:xfrm>
            <a:off x="4990128" y="3068960"/>
            <a:ext cx="1079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defTabSz="914400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de-DE" altLang="de-DE" sz="1400" b="1" kern="0" dirty="0" smtClean="0">
                <a:solidFill>
                  <a:srgbClr val="FF0000"/>
                </a:solidFill>
              </a:rPr>
              <a:t>- 2,1 %</a:t>
            </a:r>
            <a:endParaRPr lang="de-AT" altLang="de-DE" sz="1400" b="1" kern="0" dirty="0" smtClean="0">
              <a:solidFill>
                <a:srgbClr val="FF0000"/>
              </a:solidFill>
            </a:endParaRPr>
          </a:p>
        </p:txBody>
      </p:sp>
      <p:sp>
        <p:nvSpPr>
          <p:cNvPr id="6" name="Textfeld 3"/>
          <p:cNvSpPr txBox="1">
            <a:spLocks noChangeArrowheads="1"/>
          </p:cNvSpPr>
          <p:nvPr/>
        </p:nvSpPr>
        <p:spPr bwMode="auto">
          <a:xfrm>
            <a:off x="5557005" y="4797152"/>
            <a:ext cx="10795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defTabSz="914400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de-DE" altLang="de-DE" sz="1400" b="1" kern="0" dirty="0" smtClean="0">
                <a:solidFill>
                  <a:srgbClr val="FF0000"/>
                </a:solidFill>
              </a:rPr>
              <a:t>- 1,4 %</a:t>
            </a:r>
            <a:endParaRPr lang="de-AT" altLang="de-DE" sz="1400" b="1" kern="0" dirty="0" smtClean="0">
              <a:solidFill>
                <a:srgbClr val="FF0000"/>
              </a:solidFill>
            </a:endParaRPr>
          </a:p>
        </p:txBody>
      </p:sp>
      <p:sp>
        <p:nvSpPr>
          <p:cNvPr id="7" name="Textfeld 3"/>
          <p:cNvSpPr txBox="1">
            <a:spLocks noChangeArrowheads="1"/>
          </p:cNvSpPr>
          <p:nvPr/>
        </p:nvSpPr>
        <p:spPr bwMode="auto">
          <a:xfrm>
            <a:off x="4471988" y="2060848"/>
            <a:ext cx="10795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defTabSz="914400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de-DE" altLang="de-DE" sz="1400" b="1" kern="0" dirty="0" smtClean="0">
                <a:solidFill>
                  <a:srgbClr val="FF0000"/>
                </a:solidFill>
              </a:rPr>
              <a:t>- 0,7 %</a:t>
            </a:r>
            <a:endParaRPr lang="de-AT" altLang="de-DE" sz="1400" b="1" kern="0" dirty="0" smtClean="0">
              <a:solidFill>
                <a:srgbClr val="FF0000"/>
              </a:solidFill>
            </a:endParaRPr>
          </a:p>
        </p:txBody>
      </p:sp>
      <p:graphicFrame>
        <p:nvGraphicFramePr>
          <p:cNvPr id="8199" name="Objek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2957594"/>
              </p:ext>
            </p:extLst>
          </p:nvPr>
        </p:nvGraphicFramePr>
        <p:xfrm>
          <a:off x="399732" y="1916832"/>
          <a:ext cx="8423275" cy="400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5" name="Arbeitsblatt" r:id="rId4" imgW="8439223" imgH="4009957" progId="Excel.Sheet.8">
                  <p:embed/>
                </p:oleObj>
              </mc:Choice>
              <mc:Fallback>
                <p:oleObj name="Arbeitsblatt" r:id="rId4" imgW="8439223" imgH="4009957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732" y="1916832"/>
                        <a:ext cx="8423275" cy="400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BE719-05D4-4DFB-A147-D7EDD5F0F7E6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47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1"/>
          <p:cNvSpPr txBox="1">
            <a:spLocks/>
          </p:cNvSpPr>
          <p:nvPr/>
        </p:nvSpPr>
        <p:spPr bwMode="auto">
          <a:xfrm>
            <a:off x="360363" y="0"/>
            <a:ext cx="831609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3000" dirty="0">
                <a:solidFill>
                  <a:srgbClr val="000000"/>
                </a:solidFill>
                <a:latin typeface="Arial" pitchFamily="34" charset="0"/>
              </a:rPr>
              <a:t>Wohnungsbewilligungen und Wohnbauförderungen in </a:t>
            </a:r>
            <a:r>
              <a:rPr lang="de-DE" altLang="de-DE" sz="3000" dirty="0" smtClean="0">
                <a:solidFill>
                  <a:srgbClr val="000000"/>
                </a:solidFill>
                <a:latin typeface="Arial" pitchFamily="34" charset="0"/>
              </a:rPr>
              <a:t>Österreich</a:t>
            </a:r>
            <a:endParaRPr lang="de-DE" altLang="de-DE" sz="3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" name="Textfeld 1"/>
          <p:cNvSpPr txBox="1">
            <a:spLocks noChangeArrowheads="1"/>
          </p:cNvSpPr>
          <p:nvPr/>
        </p:nvSpPr>
        <p:spPr bwMode="auto">
          <a:xfrm>
            <a:off x="347663" y="6308725"/>
            <a:ext cx="45847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altLang="de-DE" sz="900" kern="0" dirty="0" smtClean="0">
                <a:solidFill>
                  <a:prstClr val="black"/>
                </a:solidFill>
              </a:rPr>
              <a:t>Quelle: STATISTIK AUSTRIA (</a:t>
            </a:r>
            <a:r>
              <a:rPr lang="de-AT" altLang="de-DE" sz="900" kern="0" dirty="0" err="1" smtClean="0">
                <a:solidFill>
                  <a:prstClr val="black"/>
                </a:solidFill>
              </a:rPr>
              <a:t>Baumaßnahmenstatstik</a:t>
            </a:r>
            <a:r>
              <a:rPr lang="de-AT" altLang="de-DE" sz="900" kern="0" dirty="0" smtClean="0">
                <a:solidFill>
                  <a:prstClr val="black"/>
                </a:solidFill>
              </a:rPr>
              <a:t>)</a:t>
            </a:r>
          </a:p>
        </p:txBody>
      </p:sp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8478838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BE719-05D4-4DFB-A147-D7EDD5F0F7E6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BE719-05D4-4DFB-A147-D7EDD5F0F7E6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579" y="980728"/>
            <a:ext cx="6493787" cy="514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4067944" y="1412776"/>
            <a:ext cx="201622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360363" y="0"/>
            <a:ext cx="81772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AT" altLang="de-DE" sz="3000" dirty="0">
                <a:solidFill>
                  <a:srgbClr val="000000"/>
                </a:solidFill>
                <a:latin typeface="Arial" pitchFamily="34" charset="0"/>
              </a:rPr>
              <a:t>Fertigstellungen </a:t>
            </a:r>
            <a:r>
              <a:rPr lang="de-AT" altLang="de-DE" sz="3000" dirty="0" smtClean="0">
                <a:solidFill>
                  <a:srgbClr val="000000"/>
                </a:solidFill>
                <a:latin typeface="Arial" pitchFamily="34" charset="0"/>
              </a:rPr>
              <a:t>1991-2015</a:t>
            </a:r>
            <a:endParaRPr lang="de-AT" altLang="de-DE" sz="3000" dirty="0">
              <a:solidFill>
                <a:srgbClr val="000000"/>
              </a:solidFill>
            </a:endParaRPr>
          </a:p>
        </p:txBody>
      </p:sp>
      <p:sp>
        <p:nvSpPr>
          <p:cNvPr id="7" name="Textfeld 1"/>
          <p:cNvSpPr txBox="1">
            <a:spLocks noChangeArrowheads="1"/>
          </p:cNvSpPr>
          <p:nvPr/>
        </p:nvSpPr>
        <p:spPr bwMode="auto">
          <a:xfrm>
            <a:off x="360363" y="6309320"/>
            <a:ext cx="4584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altLang="de-DE" sz="900" kern="0" dirty="0" smtClean="0">
                <a:solidFill>
                  <a:prstClr val="black"/>
                </a:solidFill>
              </a:rPr>
              <a:t>Quelle: Österreichischer Verband gemeinnütziger Bauvereinigungen-</a:t>
            </a:r>
            <a:r>
              <a:rPr lang="de-AT" altLang="de-DE" sz="900" kern="0" dirty="0" err="1" smtClean="0">
                <a:solidFill>
                  <a:prstClr val="black"/>
                </a:solidFill>
              </a:rPr>
              <a:t>Revisionsverbamd</a:t>
            </a:r>
            <a:r>
              <a:rPr lang="de-AT" altLang="de-DE" sz="900" kern="0" dirty="0" smtClean="0">
                <a:solidFill>
                  <a:prstClr val="black"/>
                </a:solidFill>
              </a:rPr>
              <a:t> (GBV)</a:t>
            </a:r>
          </a:p>
        </p:txBody>
      </p:sp>
    </p:spTree>
    <p:extLst>
      <p:ext uri="{BB962C8B-B14F-4D97-AF65-F5344CB8AC3E}">
        <p14:creationId xmlns:p14="http://schemas.microsoft.com/office/powerpoint/2010/main" val="223553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BE719-05D4-4DFB-A147-D7EDD5F0F7E6}" type="slidenum">
              <a:rPr lang="de-DE" smtClean="0"/>
              <a:pPr>
                <a:defRPr/>
              </a:pPr>
              <a:t>26</a:t>
            </a:fld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536" y="1124744"/>
            <a:ext cx="6120680" cy="4590510"/>
          </a:xfrm>
          <a:prstGeom prst="rect">
            <a:avLst/>
          </a:prstGeom>
        </p:spPr>
      </p:pic>
      <p:sp>
        <p:nvSpPr>
          <p:cNvPr id="4" name="Textfeld 1"/>
          <p:cNvSpPr txBox="1">
            <a:spLocks noChangeArrowheads="1"/>
          </p:cNvSpPr>
          <p:nvPr/>
        </p:nvSpPr>
        <p:spPr bwMode="auto">
          <a:xfrm>
            <a:off x="347663" y="6308725"/>
            <a:ext cx="45847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altLang="de-DE" sz="900" kern="0" dirty="0" smtClean="0">
                <a:solidFill>
                  <a:prstClr val="black"/>
                </a:solidFill>
              </a:rPr>
              <a:t>Quelle: STATISTIK AUSTRIA / APA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324145" y="0"/>
            <a:ext cx="80994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3000" dirty="0" smtClean="0">
                <a:solidFill>
                  <a:srgbClr val="000000"/>
                </a:solidFill>
                <a:latin typeface="Arial" pitchFamily="34" charset="0"/>
              </a:rPr>
              <a:t>Entwicklung der Mietkosten 2015</a:t>
            </a:r>
            <a:endParaRPr lang="de-DE" altLang="de-DE" sz="2000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67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BE719-05D4-4DFB-A147-D7EDD5F0F7E6}" type="slidenum">
              <a:rPr lang="de-DE" smtClean="0"/>
              <a:pPr>
                <a:defRPr/>
              </a:pPr>
              <a:t>27</a:t>
            </a:fld>
            <a:endParaRPr lang="de-DE" dirty="0"/>
          </a:p>
        </p:txBody>
      </p:sp>
      <p:sp>
        <p:nvSpPr>
          <p:cNvPr id="3" name="Titel 1"/>
          <p:cNvSpPr txBox="1">
            <a:spLocks/>
          </p:cNvSpPr>
          <p:nvPr/>
        </p:nvSpPr>
        <p:spPr bwMode="auto">
          <a:xfrm>
            <a:off x="360363" y="0"/>
            <a:ext cx="81772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AT" altLang="de-DE" sz="3600" dirty="0" smtClean="0">
                <a:solidFill>
                  <a:srgbClr val="000000"/>
                </a:solidFill>
                <a:latin typeface="Arial" pitchFamily="34" charset="0"/>
              </a:rPr>
              <a:t>Aktuelle Wohnbauprojekte der </a:t>
            </a:r>
          </a:p>
          <a:p>
            <a:pPr eaLnBrk="1" hangingPunct="1">
              <a:spcBef>
                <a:spcPct val="0"/>
              </a:spcBef>
            </a:pPr>
            <a:r>
              <a:rPr lang="de-AT" altLang="de-DE" sz="3600" dirty="0" smtClean="0">
                <a:solidFill>
                  <a:srgbClr val="000000"/>
                </a:solidFill>
                <a:latin typeface="Arial" pitchFamily="34" charset="0"/>
              </a:rPr>
              <a:t>s Bausparkasse</a:t>
            </a:r>
            <a:endParaRPr lang="de-AT" altLang="de-DE" sz="3600" dirty="0">
              <a:solidFill>
                <a:srgbClr val="000000"/>
              </a:solidFill>
            </a:endParaRPr>
          </a:p>
        </p:txBody>
      </p:sp>
      <p:pic>
        <p:nvPicPr>
          <p:cNvPr id="6" name="Bild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" t="14454" r="2573" b="15029"/>
          <a:stretch/>
        </p:blipFill>
        <p:spPr>
          <a:xfrm>
            <a:off x="0" y="1285690"/>
            <a:ext cx="9150398" cy="473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0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BE719-05D4-4DFB-A147-D7EDD5F0F7E6}" type="slidenum">
              <a:rPr lang="de-DE" smtClean="0"/>
              <a:pPr>
                <a:defRPr/>
              </a:pPr>
              <a:t>28</a:t>
            </a:fld>
            <a:endParaRPr lang="de-DE" dirty="0"/>
          </a:p>
        </p:txBody>
      </p:sp>
      <p:sp>
        <p:nvSpPr>
          <p:cNvPr id="3" name="Titel 1"/>
          <p:cNvSpPr txBox="1">
            <a:spLocks/>
          </p:cNvSpPr>
          <p:nvPr/>
        </p:nvSpPr>
        <p:spPr bwMode="auto">
          <a:xfrm>
            <a:off x="360363" y="0"/>
            <a:ext cx="81772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AT" altLang="de-DE" sz="3000" dirty="0" err="1" smtClean="0">
                <a:solidFill>
                  <a:srgbClr val="000000"/>
                </a:solidFill>
                <a:latin typeface="Arial" pitchFamily="34" charset="0"/>
              </a:rPr>
              <a:t>Aspern</a:t>
            </a:r>
            <a:r>
              <a:rPr lang="de-AT" altLang="de-DE" sz="3000" dirty="0" smtClean="0">
                <a:solidFill>
                  <a:srgbClr val="000000"/>
                </a:solidFill>
                <a:latin typeface="Arial" pitchFamily="34" charset="0"/>
              </a:rPr>
              <a:t> – die Seestadt Wiens</a:t>
            </a:r>
            <a:endParaRPr lang="de-AT" altLang="de-DE" sz="3000" dirty="0">
              <a:solidFill>
                <a:srgbClr val="00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60363" y="1046341"/>
            <a:ext cx="86041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Status quo: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Erste Wohngebäude wurden im September 2014 übergeben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Bis 2016 rund 2.600 Wohneinheiten für rund 6.100 Menschen und 2.000 Arbeitsplätze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Fertigstellung des ersten Bauabschnittes „Seestern“, der Einkaufsstraße und des Schulcampus für 800 Kinder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de-DE" dirty="0" smtClean="0"/>
              <a:t>Weitere Entwicklung: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Bündelung der Geschäftsfelder des gemeinnützigen Unternehmens Wien Work für 600 Arbeitsplätze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Fertigstellung von Gemeinschaftsgärten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Weitere 250 freifinanzierte Eigentumswohnungen der BUWOG</a:t>
            </a:r>
          </a:p>
        </p:txBody>
      </p:sp>
      <p:sp>
        <p:nvSpPr>
          <p:cNvPr id="5" name="Textfeld 1"/>
          <p:cNvSpPr txBox="1">
            <a:spLocks noChangeArrowheads="1"/>
          </p:cNvSpPr>
          <p:nvPr/>
        </p:nvSpPr>
        <p:spPr bwMode="auto">
          <a:xfrm>
            <a:off x="360363" y="6309320"/>
            <a:ext cx="45847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altLang="de-DE" sz="900" kern="0" dirty="0" smtClean="0">
                <a:solidFill>
                  <a:prstClr val="black"/>
                </a:solidFill>
              </a:rPr>
              <a:t>Quelle: </a:t>
            </a:r>
            <a:r>
              <a:rPr lang="de-AT" altLang="de-DE" sz="900" kern="0" dirty="0" err="1" smtClean="0">
                <a:solidFill>
                  <a:prstClr val="black"/>
                </a:solidFill>
              </a:rPr>
              <a:t>Aspern</a:t>
            </a:r>
            <a:r>
              <a:rPr lang="de-AT" altLang="de-DE" sz="900" kern="0" dirty="0" smtClean="0">
                <a:solidFill>
                  <a:prstClr val="black"/>
                </a:solidFill>
              </a:rPr>
              <a:t> – die Seestadt Wiens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"/>
            <a:ext cx="2843808" cy="129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619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BE719-05D4-4DFB-A147-D7EDD5F0F7E6}" type="slidenum">
              <a:rPr lang="de-DE" smtClean="0"/>
              <a:pPr>
                <a:defRPr/>
              </a:pPr>
              <a:t>29</a:t>
            </a:fld>
            <a:endParaRPr lang="de-DE" dirty="0"/>
          </a:p>
        </p:txBody>
      </p:sp>
      <p:sp>
        <p:nvSpPr>
          <p:cNvPr id="3" name="Titel 1"/>
          <p:cNvSpPr txBox="1">
            <a:spLocks/>
          </p:cNvSpPr>
          <p:nvPr/>
        </p:nvSpPr>
        <p:spPr bwMode="auto">
          <a:xfrm>
            <a:off x="360363" y="0"/>
            <a:ext cx="81772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AT" altLang="de-DE" sz="3000" dirty="0" smtClean="0">
                <a:solidFill>
                  <a:srgbClr val="000000"/>
                </a:solidFill>
                <a:latin typeface="Arial" pitchFamily="34" charset="0"/>
              </a:rPr>
              <a:t>Erste ÖSW Wohnbauträger GmbH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54339" y="1340768"/>
            <a:ext cx="816443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Projekt </a:t>
            </a:r>
            <a:r>
              <a:rPr lang="de-DE" b="1" dirty="0" smtClean="0"/>
              <a:t>21., </a:t>
            </a:r>
            <a:r>
              <a:rPr lang="de-DE" b="1" dirty="0" err="1" smtClean="0"/>
              <a:t>Bessemerstraße</a:t>
            </a:r>
            <a:r>
              <a:rPr lang="de-DE" b="1" dirty="0" smtClean="0"/>
              <a:t> 32</a:t>
            </a:r>
          </a:p>
          <a:p>
            <a:r>
              <a:rPr lang="de-DE" sz="2000" dirty="0" smtClean="0"/>
              <a:t>Übergabe von 40 Einheiten und 37 Stellplätzen</a:t>
            </a:r>
          </a:p>
          <a:p>
            <a:r>
              <a:rPr lang="de-DE" sz="2000" dirty="0" smtClean="0"/>
              <a:t>Am 17.06.2015</a:t>
            </a:r>
            <a:endParaRPr lang="de-DE" sz="2000" dirty="0"/>
          </a:p>
          <a:p>
            <a:endParaRPr lang="de-DE" sz="2000" dirty="0"/>
          </a:p>
          <a:p>
            <a:r>
              <a:rPr lang="de-DE" b="1" dirty="0" smtClean="0"/>
              <a:t>Projekt 21., </a:t>
            </a:r>
            <a:r>
              <a:rPr lang="de-DE" b="1" dirty="0" err="1" smtClean="0"/>
              <a:t>Brünnerstraße</a:t>
            </a:r>
            <a:r>
              <a:rPr lang="de-DE" b="1" dirty="0" smtClean="0"/>
              <a:t> 261</a:t>
            </a:r>
          </a:p>
          <a:p>
            <a:r>
              <a:rPr lang="de-DE" sz="2000" dirty="0" smtClean="0"/>
              <a:t>Übergabe von 43 Einheiten und 28 Stellplätzen </a:t>
            </a:r>
          </a:p>
          <a:p>
            <a:r>
              <a:rPr lang="de-DE" sz="2000" dirty="0" smtClean="0"/>
              <a:t>am 24.05.2016 </a:t>
            </a:r>
            <a:endParaRPr lang="de-DE" sz="2000" dirty="0"/>
          </a:p>
          <a:p>
            <a:endParaRPr lang="de-DE" sz="2000" dirty="0" smtClean="0"/>
          </a:p>
          <a:p>
            <a:r>
              <a:rPr lang="de-DE" b="1" dirty="0" smtClean="0"/>
              <a:t>Projekt 11., </a:t>
            </a:r>
            <a:r>
              <a:rPr lang="de-DE" b="1" dirty="0" err="1" smtClean="0"/>
              <a:t>Ganghofergasse</a:t>
            </a:r>
            <a:r>
              <a:rPr lang="de-DE" b="1" dirty="0" smtClean="0"/>
              <a:t> 2</a:t>
            </a:r>
          </a:p>
          <a:p>
            <a:r>
              <a:rPr lang="de-DE" sz="2000" dirty="0" smtClean="0"/>
              <a:t>Übergabe von 57 Einheiten und 37 Stellplätzen</a:t>
            </a:r>
          </a:p>
          <a:p>
            <a:r>
              <a:rPr lang="de-DE" sz="2000" dirty="0" smtClean="0"/>
              <a:t>Voraussichtlich September 2016</a:t>
            </a:r>
            <a:endParaRPr lang="de-DE" sz="2000" dirty="0"/>
          </a:p>
          <a:p>
            <a:endParaRPr lang="de-DE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Insgesamt 9.621 m² Wohnnutzfläche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Durchschnittlich ca. 70 m² pro Wohnung</a:t>
            </a:r>
          </a:p>
        </p:txBody>
      </p:sp>
      <p:pic>
        <p:nvPicPr>
          <p:cNvPr id="58370" name="Picture 2" descr="C:\Users\J02GVQA\AppData\Local\Microsoft\Windows\Temporary Internet Files\Content.IE5\UCSBB5KQ\2016-03-22_Bessemerstrasse-Rendering-2-kle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299089"/>
            <a:ext cx="2143583" cy="116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/>
          <p:cNvPicPr/>
          <p:nvPr/>
        </p:nvPicPr>
        <p:blipFill rotWithShape="1">
          <a:blip r:embed="rId3"/>
          <a:srcRect l="26942" t="13300" r="26942" b="33698"/>
          <a:stretch/>
        </p:blipFill>
        <p:spPr bwMode="auto">
          <a:xfrm>
            <a:off x="5895819" y="2564903"/>
            <a:ext cx="2115908" cy="11315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5" y="3994090"/>
            <a:ext cx="2038171" cy="1019086"/>
          </a:xfrm>
          <a:prstGeom prst="rect">
            <a:avLst/>
          </a:prstGeom>
        </p:spPr>
      </p:pic>
      <p:sp>
        <p:nvSpPr>
          <p:cNvPr id="14" name="Textfeld 1"/>
          <p:cNvSpPr txBox="1">
            <a:spLocks noChangeArrowheads="1"/>
          </p:cNvSpPr>
          <p:nvPr/>
        </p:nvSpPr>
        <p:spPr bwMode="auto">
          <a:xfrm>
            <a:off x="360363" y="6309320"/>
            <a:ext cx="45847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altLang="de-DE" sz="900" kern="0" dirty="0" smtClean="0">
                <a:solidFill>
                  <a:prstClr val="black"/>
                </a:solidFill>
              </a:rPr>
              <a:t>Quelle: Erste ÖSW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445" y="10507"/>
            <a:ext cx="1082105" cy="1082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91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BE719-05D4-4DFB-A147-D7EDD5F0F7E6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392113" y="188640"/>
            <a:ext cx="815975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3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Zinsentwicklung der letzten vier Jahre</a:t>
            </a:r>
            <a:endParaRPr lang="de-DE" altLang="de-DE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Diagram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4683550"/>
              </p:ext>
            </p:extLst>
          </p:nvPr>
        </p:nvGraphicFramePr>
        <p:xfrm>
          <a:off x="176337" y="908298"/>
          <a:ext cx="8591301" cy="5401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8244408" y="5517232"/>
            <a:ext cx="353943" cy="50193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de-DE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02/16</a:t>
            </a:r>
            <a:endParaRPr lang="de-AT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52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BE719-05D4-4DFB-A147-D7EDD5F0F7E6}" type="slidenum">
              <a:rPr lang="de-DE" smtClean="0"/>
              <a:pPr>
                <a:defRPr/>
              </a:pPr>
              <a:t>30</a:t>
            </a:fld>
            <a:endParaRPr lang="de-DE" dirty="0"/>
          </a:p>
        </p:txBody>
      </p:sp>
      <p:sp>
        <p:nvSpPr>
          <p:cNvPr id="3" name="Titel 1"/>
          <p:cNvSpPr txBox="1">
            <a:spLocks/>
          </p:cNvSpPr>
          <p:nvPr/>
        </p:nvSpPr>
        <p:spPr bwMode="auto">
          <a:xfrm>
            <a:off x="107504" y="116632"/>
            <a:ext cx="878497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AT" altLang="de-DE" sz="3600" dirty="0" smtClean="0">
                <a:solidFill>
                  <a:srgbClr val="000000"/>
                </a:solidFill>
                <a:latin typeface="Arial" pitchFamily="34" charset="0"/>
              </a:rPr>
              <a:t>Handwerkerbonus und Sanierungsscheck</a:t>
            </a:r>
            <a:endParaRPr lang="de-AT" altLang="de-DE" sz="3600" dirty="0">
              <a:solidFill>
                <a:srgbClr val="000000"/>
              </a:solidFill>
            </a:endParaRPr>
          </a:p>
        </p:txBody>
      </p:sp>
      <p:pic>
        <p:nvPicPr>
          <p:cNvPr id="8" name="Bild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1" b="13075"/>
          <a:stretch/>
        </p:blipFill>
        <p:spPr>
          <a:xfrm>
            <a:off x="-36512" y="1196752"/>
            <a:ext cx="9180512" cy="478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5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auto">
          <a:xfrm>
            <a:off x="35496" y="1137787"/>
            <a:ext cx="9108504" cy="40194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/>
            <a:r>
              <a:rPr lang="de-AT" sz="1800" dirty="0">
                <a:latin typeface="Arial" charset="0"/>
              </a:rPr>
              <a:t>http</a:t>
            </a:r>
            <a:r>
              <a:rPr lang="de-AT" sz="1800" dirty="0" smtClean="0">
                <a:latin typeface="Arial" charset="0"/>
              </a:rPr>
              <a:t>://</a:t>
            </a:r>
            <a:endParaRPr kumimoji="0" lang="de-A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98"/>
          <a:stretch/>
        </p:blipFill>
        <p:spPr bwMode="auto">
          <a:xfrm>
            <a:off x="8172400" y="1340768"/>
            <a:ext cx="921017" cy="36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itel 1"/>
          <p:cNvSpPr txBox="1">
            <a:spLocks/>
          </p:cNvSpPr>
          <p:nvPr/>
        </p:nvSpPr>
        <p:spPr bwMode="auto">
          <a:xfrm>
            <a:off x="360363" y="0"/>
            <a:ext cx="80994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3000" dirty="0" smtClean="0">
                <a:solidFill>
                  <a:srgbClr val="000000"/>
                </a:solidFill>
                <a:latin typeface="Arial" pitchFamily="34" charset="0"/>
              </a:rPr>
              <a:t>Bundessanierungsscheck Bilanz 2009-2015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2000" dirty="0" smtClean="0">
                <a:solidFill>
                  <a:srgbClr val="000000"/>
                </a:solidFill>
                <a:latin typeface="Arial" pitchFamily="34" charset="0"/>
              </a:rPr>
              <a:t>Privater Wohnbau</a:t>
            </a:r>
            <a:endParaRPr lang="de-DE" altLang="de-DE" sz="2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" name="Textfeld 1"/>
          <p:cNvSpPr txBox="1">
            <a:spLocks noChangeArrowheads="1"/>
          </p:cNvSpPr>
          <p:nvPr/>
        </p:nvSpPr>
        <p:spPr bwMode="auto">
          <a:xfrm>
            <a:off x="419100" y="6308725"/>
            <a:ext cx="45847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altLang="de-DE" sz="900" kern="0" dirty="0" smtClean="0">
                <a:solidFill>
                  <a:prstClr val="black"/>
                </a:solidFill>
              </a:rPr>
              <a:t>Quelle: Kommunalkredit Public Consulting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BE719-05D4-4DFB-A147-D7EDD5F0F7E6}" type="slidenum">
              <a:rPr lang="de-DE" smtClean="0"/>
              <a:pPr>
                <a:defRPr/>
              </a:pPr>
              <a:t>31</a:t>
            </a:fld>
            <a:endParaRPr lang="de-DE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13"/>
          <a:stretch/>
        </p:blipFill>
        <p:spPr bwMode="auto">
          <a:xfrm>
            <a:off x="12636" y="1137787"/>
            <a:ext cx="6071532" cy="38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834" y="2168184"/>
            <a:ext cx="731430" cy="728028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6315202" y="3290326"/>
            <a:ext cx="561054" cy="52110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Ellipse 8"/>
          <p:cNvSpPr/>
          <p:nvPr/>
        </p:nvSpPr>
        <p:spPr>
          <a:xfrm>
            <a:off x="6516216" y="3631409"/>
            <a:ext cx="180020" cy="180020"/>
          </a:xfrm>
          <a:prstGeom prst="ellipse">
            <a:avLst/>
          </a:prstGeom>
          <a:solidFill>
            <a:srgbClr val="4C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Rechteck 9"/>
          <p:cNvSpPr/>
          <p:nvPr/>
        </p:nvSpPr>
        <p:spPr>
          <a:xfrm>
            <a:off x="6156176" y="4581128"/>
            <a:ext cx="879183" cy="279653"/>
          </a:xfrm>
          <a:prstGeom prst="rect">
            <a:avLst/>
          </a:prstGeom>
          <a:solidFill>
            <a:srgbClr val="9909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Rechteck 10"/>
          <p:cNvSpPr/>
          <p:nvPr/>
        </p:nvSpPr>
        <p:spPr>
          <a:xfrm>
            <a:off x="6156176" y="4252326"/>
            <a:ext cx="877258" cy="328802"/>
          </a:xfrm>
          <a:prstGeom prst="rect">
            <a:avLst/>
          </a:prstGeom>
          <a:solidFill>
            <a:srgbClr val="67BD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Rechteck 11"/>
          <p:cNvSpPr/>
          <p:nvPr/>
        </p:nvSpPr>
        <p:spPr>
          <a:xfrm>
            <a:off x="6337686" y="1412776"/>
            <a:ext cx="695748" cy="5056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Textfeld 14"/>
          <p:cNvSpPr txBox="1"/>
          <p:nvPr/>
        </p:nvSpPr>
        <p:spPr>
          <a:xfrm>
            <a:off x="6387920" y="4322223"/>
            <a:ext cx="11364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8.692</a:t>
            </a:r>
            <a:endParaRPr lang="de-AT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387920" y="4618607"/>
            <a:ext cx="11364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7.708</a:t>
            </a:r>
            <a:endParaRPr lang="de-AT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243904" y="3789040"/>
            <a:ext cx="11364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63.690.000 €</a:t>
            </a:r>
            <a:endParaRPr lang="de-AT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300192" y="2826128"/>
            <a:ext cx="4721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6.450</a:t>
            </a:r>
            <a:endParaRPr lang="de-AT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243904" y="1449360"/>
            <a:ext cx="11364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1.700.000 t</a:t>
            </a:r>
            <a:endParaRPr lang="de-AT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6337687" y="1810260"/>
            <a:ext cx="106521" cy="108160"/>
          </a:xfrm>
          <a:prstGeom prst="rect">
            <a:avLst/>
          </a:prstGeom>
          <a:solidFill>
            <a:srgbClr val="6899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1" name="Textfeld 20"/>
          <p:cNvSpPr txBox="1"/>
          <p:nvPr/>
        </p:nvSpPr>
        <p:spPr>
          <a:xfrm>
            <a:off x="6387920" y="1738837"/>
            <a:ext cx="11364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56.667 t</a:t>
            </a:r>
            <a:endParaRPr lang="de-AT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419625" y="4855216"/>
            <a:ext cx="52863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de-AT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6171896" y="3356992"/>
            <a:ext cx="113640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b="1" dirty="0" smtClean="0">
                <a:cs typeface="Arial" panose="020B0604020202020204" pitchFamily="34" charset="0"/>
              </a:rPr>
              <a:t>461.000.000 €</a:t>
            </a:r>
            <a:endParaRPr lang="de-AT" sz="700" b="1" dirty="0"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273792" y="1412777"/>
            <a:ext cx="610576" cy="50564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431" y="2168184"/>
            <a:ext cx="695937" cy="692700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7316164" y="2780928"/>
            <a:ext cx="712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6.343</a:t>
            </a:r>
            <a:endParaRPr lang="de-AT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7380312" y="3307677"/>
            <a:ext cx="561054" cy="52110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7" name="Ellipse 26"/>
          <p:cNvSpPr/>
          <p:nvPr/>
        </p:nvSpPr>
        <p:spPr>
          <a:xfrm>
            <a:off x="7596336" y="3645024"/>
            <a:ext cx="180020" cy="180020"/>
          </a:xfrm>
          <a:prstGeom prst="ellipse">
            <a:avLst/>
          </a:prstGeom>
          <a:solidFill>
            <a:srgbClr val="4C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8" name="Textfeld 27"/>
          <p:cNvSpPr txBox="1"/>
          <p:nvPr/>
        </p:nvSpPr>
        <p:spPr>
          <a:xfrm>
            <a:off x="7324024" y="3789040"/>
            <a:ext cx="11364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59.900.000 €</a:t>
            </a:r>
            <a:endParaRPr lang="de-AT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7236296" y="4247013"/>
            <a:ext cx="877258" cy="328802"/>
          </a:xfrm>
          <a:prstGeom prst="rect">
            <a:avLst/>
          </a:prstGeom>
          <a:solidFill>
            <a:srgbClr val="67BD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0" name="Rechteck 29"/>
          <p:cNvSpPr/>
          <p:nvPr/>
        </p:nvSpPr>
        <p:spPr>
          <a:xfrm>
            <a:off x="7236296" y="4575815"/>
            <a:ext cx="879183" cy="293345"/>
          </a:xfrm>
          <a:prstGeom prst="rect">
            <a:avLst/>
          </a:prstGeom>
          <a:solidFill>
            <a:srgbClr val="9909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1" name="Textfeld 30"/>
          <p:cNvSpPr txBox="1"/>
          <p:nvPr/>
        </p:nvSpPr>
        <p:spPr>
          <a:xfrm>
            <a:off x="7499745" y="4869160"/>
            <a:ext cx="52863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lang="de-AT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7468040" y="4581128"/>
            <a:ext cx="11364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7.268</a:t>
            </a:r>
            <a:endParaRPr lang="de-AT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7452320" y="4293096"/>
            <a:ext cx="11364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9.181</a:t>
            </a:r>
            <a:endParaRPr lang="de-AT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7273791" y="1808672"/>
            <a:ext cx="106521" cy="108160"/>
          </a:xfrm>
          <a:prstGeom prst="rect">
            <a:avLst/>
          </a:prstGeom>
          <a:solidFill>
            <a:srgbClr val="6899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5" name="Textfeld 34"/>
          <p:cNvSpPr txBox="1"/>
          <p:nvPr/>
        </p:nvSpPr>
        <p:spPr>
          <a:xfrm>
            <a:off x="7252016" y="3356992"/>
            <a:ext cx="113640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b="1" dirty="0" smtClean="0">
                <a:cs typeface="Arial" panose="020B0604020202020204" pitchFamily="34" charset="0"/>
              </a:rPr>
              <a:t>473.000.000 €</a:t>
            </a:r>
            <a:endParaRPr lang="de-AT" sz="700" b="1" dirty="0">
              <a:cs typeface="Arial" panose="020B0604020202020204" pitchFamily="34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7388172" y="1738837"/>
            <a:ext cx="8640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55.054 t</a:t>
            </a:r>
            <a:endParaRPr lang="de-AT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7252016" y="1473186"/>
            <a:ext cx="11364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1.065.000 t</a:t>
            </a:r>
            <a:endParaRPr lang="de-AT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BE719-05D4-4DFB-A147-D7EDD5F0F7E6}" type="slidenum">
              <a:rPr lang="de-DE" smtClean="0"/>
              <a:pPr>
                <a:defRPr/>
              </a:pPr>
              <a:t>32</a:t>
            </a:fld>
            <a:endParaRPr lang="de-DE" dirty="0"/>
          </a:p>
        </p:txBody>
      </p:sp>
      <p:sp>
        <p:nvSpPr>
          <p:cNvPr id="3" name="Titel 1"/>
          <p:cNvSpPr txBox="1">
            <a:spLocks/>
          </p:cNvSpPr>
          <p:nvPr/>
        </p:nvSpPr>
        <p:spPr bwMode="auto">
          <a:xfrm>
            <a:off x="360363" y="0"/>
            <a:ext cx="80994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3000" dirty="0" smtClean="0">
                <a:solidFill>
                  <a:srgbClr val="000000"/>
                </a:solidFill>
                <a:latin typeface="Arial" pitchFamily="34" charset="0"/>
              </a:rPr>
              <a:t>Sanierungsoffensive 2009-2015</a:t>
            </a:r>
            <a:endParaRPr lang="de-DE" altLang="de-DE" sz="3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" name="Textfeld 1"/>
          <p:cNvSpPr txBox="1">
            <a:spLocks noChangeArrowheads="1"/>
          </p:cNvSpPr>
          <p:nvPr/>
        </p:nvSpPr>
        <p:spPr bwMode="auto">
          <a:xfrm>
            <a:off x="419100" y="6308725"/>
            <a:ext cx="45847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altLang="de-DE" sz="900" kern="0" dirty="0" smtClean="0">
                <a:solidFill>
                  <a:prstClr val="black"/>
                </a:solidFill>
              </a:rPr>
              <a:t>Quelle: Kommunalkredit Public Consulting</a:t>
            </a:r>
          </a:p>
        </p:txBody>
      </p:sp>
      <p:pic>
        <p:nvPicPr>
          <p:cNvPr id="5" name="Grafik 4"/>
          <p:cNvPicPr/>
          <p:nvPr/>
        </p:nvPicPr>
        <p:blipFill rotWithShape="1">
          <a:blip r:embed="rId2"/>
          <a:srcRect l="15051" t="16618" r="15981" b="8746"/>
          <a:stretch/>
        </p:blipFill>
        <p:spPr bwMode="auto">
          <a:xfrm>
            <a:off x="1210500" y="1268759"/>
            <a:ext cx="6840470" cy="44644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6804248" y="1268760"/>
            <a:ext cx="1246722" cy="5760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3915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BE719-05D4-4DFB-A147-D7EDD5F0F7E6}" type="slidenum">
              <a:rPr lang="de-DE" smtClean="0"/>
              <a:pPr>
                <a:defRPr/>
              </a:pPr>
              <a:t>33</a:t>
            </a:fld>
            <a:endParaRPr lang="de-DE" dirty="0"/>
          </a:p>
        </p:txBody>
      </p:sp>
      <p:sp>
        <p:nvSpPr>
          <p:cNvPr id="3" name="Titel 1"/>
          <p:cNvSpPr txBox="1">
            <a:spLocks/>
          </p:cNvSpPr>
          <p:nvPr/>
        </p:nvSpPr>
        <p:spPr bwMode="auto">
          <a:xfrm>
            <a:off x="360363" y="0"/>
            <a:ext cx="80994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3000" dirty="0" smtClean="0">
                <a:solidFill>
                  <a:srgbClr val="000000"/>
                </a:solidFill>
                <a:latin typeface="Arial" pitchFamily="34" charset="0"/>
              </a:rPr>
              <a:t>Sanierungsoffensive 2009-2015</a:t>
            </a:r>
            <a:endParaRPr lang="de-DE" altLang="de-DE" sz="3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" name="Textfeld 1"/>
          <p:cNvSpPr txBox="1">
            <a:spLocks noChangeArrowheads="1"/>
          </p:cNvSpPr>
          <p:nvPr/>
        </p:nvSpPr>
        <p:spPr bwMode="auto">
          <a:xfrm>
            <a:off x="419100" y="6308725"/>
            <a:ext cx="45847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altLang="de-DE" sz="900" kern="0" dirty="0" smtClean="0">
                <a:solidFill>
                  <a:prstClr val="black"/>
                </a:solidFill>
              </a:rPr>
              <a:t>Quelle: Kommunalkredit Public Consulting</a:t>
            </a:r>
          </a:p>
        </p:txBody>
      </p:sp>
      <p:pic>
        <p:nvPicPr>
          <p:cNvPr id="5" name="Grafik 4"/>
          <p:cNvPicPr/>
          <p:nvPr/>
        </p:nvPicPr>
        <p:blipFill rotWithShape="1">
          <a:blip r:embed="rId2"/>
          <a:srcRect l="15216" t="15743" r="15815" b="9038"/>
          <a:stretch/>
        </p:blipFill>
        <p:spPr bwMode="auto">
          <a:xfrm>
            <a:off x="1340096" y="1312005"/>
            <a:ext cx="6840000" cy="446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6876256" y="1312005"/>
            <a:ext cx="1303840" cy="6768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4230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BE719-05D4-4DFB-A147-D7EDD5F0F7E6}" type="slidenum">
              <a:rPr lang="de-DE" smtClean="0"/>
              <a:pPr>
                <a:defRPr/>
              </a:pPr>
              <a:t>34</a:t>
            </a:fld>
            <a:endParaRPr lang="de-DE" dirty="0"/>
          </a:p>
        </p:txBody>
      </p:sp>
      <p:sp>
        <p:nvSpPr>
          <p:cNvPr id="3" name="Titel 1"/>
          <p:cNvSpPr txBox="1">
            <a:spLocks/>
          </p:cNvSpPr>
          <p:nvPr/>
        </p:nvSpPr>
        <p:spPr bwMode="auto">
          <a:xfrm>
            <a:off x="360363" y="0"/>
            <a:ext cx="80994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3000" dirty="0" smtClean="0">
                <a:solidFill>
                  <a:srgbClr val="000000"/>
                </a:solidFill>
                <a:latin typeface="Arial" pitchFamily="34" charset="0"/>
              </a:rPr>
              <a:t>Sanierungsoffensive 2015</a:t>
            </a:r>
            <a:endParaRPr lang="de-DE" altLang="de-DE" sz="3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" name="Textfeld 1"/>
          <p:cNvSpPr txBox="1">
            <a:spLocks noChangeArrowheads="1"/>
          </p:cNvSpPr>
          <p:nvPr/>
        </p:nvSpPr>
        <p:spPr bwMode="auto">
          <a:xfrm>
            <a:off x="419100" y="6308725"/>
            <a:ext cx="45847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altLang="de-DE" sz="900" kern="0" dirty="0" smtClean="0">
                <a:solidFill>
                  <a:prstClr val="black"/>
                </a:solidFill>
              </a:rPr>
              <a:t>Quelle: Kommunalkredit Public Consulting</a:t>
            </a:r>
          </a:p>
        </p:txBody>
      </p:sp>
      <p:pic>
        <p:nvPicPr>
          <p:cNvPr id="5" name="Grafik 4"/>
          <p:cNvPicPr/>
          <p:nvPr/>
        </p:nvPicPr>
        <p:blipFill rotWithShape="1">
          <a:blip r:embed="rId2"/>
          <a:srcRect l="14720" t="15744" r="15650" b="8746"/>
          <a:stretch/>
        </p:blipFill>
        <p:spPr bwMode="auto">
          <a:xfrm>
            <a:off x="1155874" y="1142546"/>
            <a:ext cx="6840000" cy="446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6732240" y="1124744"/>
            <a:ext cx="1295384" cy="599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7335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BE719-05D4-4DFB-A147-D7EDD5F0F7E6}" type="slidenum">
              <a:rPr lang="de-DE" smtClean="0"/>
              <a:pPr>
                <a:defRPr/>
              </a:pPr>
              <a:t>35</a:t>
            </a:fld>
            <a:endParaRPr lang="de-DE" dirty="0"/>
          </a:p>
        </p:txBody>
      </p:sp>
      <p:sp>
        <p:nvSpPr>
          <p:cNvPr id="3" name="Titel 1"/>
          <p:cNvSpPr txBox="1">
            <a:spLocks/>
          </p:cNvSpPr>
          <p:nvPr/>
        </p:nvSpPr>
        <p:spPr bwMode="auto">
          <a:xfrm>
            <a:off x="360363" y="0"/>
            <a:ext cx="7442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AT" altLang="de-DE" sz="3000" dirty="0">
                <a:solidFill>
                  <a:srgbClr val="000000"/>
                </a:solidFill>
                <a:latin typeface="Arial" pitchFamily="34" charset="0"/>
              </a:rPr>
              <a:t>Sanierungsscheck </a:t>
            </a:r>
            <a:r>
              <a:rPr lang="de-AT" altLang="de-DE" sz="3000" dirty="0" smtClean="0">
                <a:solidFill>
                  <a:srgbClr val="000000"/>
                </a:solidFill>
                <a:latin typeface="Arial" pitchFamily="34" charset="0"/>
              </a:rPr>
              <a:t>2015</a:t>
            </a:r>
            <a:endParaRPr lang="de-DE" altLang="de-DE" sz="3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" name="Text Box 96"/>
          <p:cNvSpPr txBox="1">
            <a:spLocks noChangeArrowheads="1"/>
          </p:cNvSpPr>
          <p:nvPr/>
        </p:nvSpPr>
        <p:spPr bwMode="auto">
          <a:xfrm>
            <a:off x="395536" y="776288"/>
            <a:ext cx="36941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defTabSz="914400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de-AT" altLang="de-DE" sz="2000" kern="0" dirty="0" smtClean="0">
                <a:solidFill>
                  <a:prstClr val="black"/>
                </a:solidFill>
              </a:rPr>
              <a:t>Einreichungen pro Bundesland</a:t>
            </a:r>
            <a:endParaRPr lang="de-DE" altLang="de-DE" sz="2000" kern="0" dirty="0" smtClean="0">
              <a:solidFill>
                <a:prstClr val="black"/>
              </a:solidFill>
            </a:endParaRPr>
          </a:p>
        </p:txBody>
      </p:sp>
      <p:graphicFrame>
        <p:nvGraphicFramePr>
          <p:cNvPr id="6" name="Diagramm 5"/>
          <p:cNvGraphicFramePr/>
          <p:nvPr>
            <p:extLst>
              <p:ext uri="{D42A27DB-BD31-4B8C-83A1-F6EECF244321}">
                <p14:modId xmlns:p14="http://schemas.microsoft.com/office/powerpoint/2010/main" val="414556115"/>
              </p:ext>
            </p:extLst>
          </p:nvPr>
        </p:nvGraphicFramePr>
        <p:xfrm>
          <a:off x="2447655" y="133683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419100" y="1844824"/>
            <a:ext cx="2088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Basis: </a:t>
            </a:r>
          </a:p>
          <a:p>
            <a:r>
              <a:rPr lang="de-DE" sz="1600" dirty="0" smtClean="0"/>
              <a:t>16.449 Anträge</a:t>
            </a:r>
          </a:p>
          <a:p>
            <a:endParaRPr lang="de-DE" sz="1600" dirty="0" smtClean="0"/>
          </a:p>
          <a:p>
            <a:r>
              <a:rPr lang="de-DE" sz="1600" dirty="0" smtClean="0"/>
              <a:t>Anträge s Bausparkasse: 40%</a:t>
            </a:r>
            <a:endParaRPr lang="de-AT" sz="1600" dirty="0"/>
          </a:p>
        </p:txBody>
      </p:sp>
      <p:sp>
        <p:nvSpPr>
          <p:cNvPr id="8" name="Textfeld 7"/>
          <p:cNvSpPr txBox="1"/>
          <p:nvPr/>
        </p:nvSpPr>
        <p:spPr>
          <a:xfrm>
            <a:off x="395536" y="5589240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de-DE" sz="1400" dirty="0" smtClean="0">
                <a:sym typeface="Wingdings" panose="05000000000000000000" pitchFamily="2" charset="2"/>
              </a:rPr>
              <a:t>Die meisten Anträge kommen aus OÖ und NÖ.</a:t>
            </a:r>
          </a:p>
          <a:p>
            <a:pPr marL="285750" indent="-285750">
              <a:buFont typeface="Wingdings"/>
              <a:buChar char="à"/>
            </a:pPr>
            <a:r>
              <a:rPr lang="de-DE" sz="1400" dirty="0" smtClean="0">
                <a:sym typeface="Wingdings" panose="05000000000000000000" pitchFamily="2" charset="2"/>
              </a:rPr>
              <a:t>In Wien wurden im Vergleich zum Vorjahr 3% weniger Anträge gestellt.</a:t>
            </a:r>
            <a:endParaRPr lang="de-AT" sz="1400" dirty="0"/>
          </a:p>
        </p:txBody>
      </p:sp>
      <p:sp>
        <p:nvSpPr>
          <p:cNvPr id="9" name="Textfeld 1"/>
          <p:cNvSpPr txBox="1">
            <a:spLocks noChangeArrowheads="1"/>
          </p:cNvSpPr>
          <p:nvPr/>
        </p:nvSpPr>
        <p:spPr bwMode="auto">
          <a:xfrm>
            <a:off x="419100" y="6308725"/>
            <a:ext cx="45847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altLang="de-DE" sz="900" kern="0" dirty="0" smtClean="0">
                <a:solidFill>
                  <a:prstClr val="black"/>
                </a:solidFill>
              </a:rPr>
              <a:t>Quelle: Kommunalkredit Public Consulting</a:t>
            </a:r>
          </a:p>
        </p:txBody>
      </p:sp>
    </p:spTree>
    <p:extLst>
      <p:ext uri="{BB962C8B-B14F-4D97-AF65-F5344CB8AC3E}">
        <p14:creationId xmlns:p14="http://schemas.microsoft.com/office/powerpoint/2010/main" val="42641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BE719-05D4-4DFB-A147-D7EDD5F0F7E6}" type="slidenum">
              <a:rPr lang="de-DE" smtClean="0"/>
              <a:pPr>
                <a:defRPr/>
              </a:pPr>
              <a:t>36</a:t>
            </a:fld>
            <a:endParaRPr lang="de-DE" dirty="0"/>
          </a:p>
        </p:txBody>
      </p:sp>
      <p:sp>
        <p:nvSpPr>
          <p:cNvPr id="3" name="Titel 1"/>
          <p:cNvSpPr txBox="1">
            <a:spLocks/>
          </p:cNvSpPr>
          <p:nvPr/>
        </p:nvSpPr>
        <p:spPr bwMode="auto">
          <a:xfrm>
            <a:off x="360363" y="0"/>
            <a:ext cx="7442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AT" altLang="de-DE" sz="3000" dirty="0" smtClean="0">
                <a:solidFill>
                  <a:srgbClr val="000000"/>
                </a:solidFill>
                <a:latin typeface="Arial" pitchFamily="34" charset="0"/>
              </a:rPr>
              <a:t>Handwerkerbonus 2014/2015 </a:t>
            </a:r>
            <a:endParaRPr lang="de-AT" altLang="de-DE" sz="3000" dirty="0">
              <a:solidFill>
                <a:srgbClr val="000000"/>
              </a:solidFill>
            </a:endParaRP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197038"/>
              </p:ext>
            </p:extLst>
          </p:nvPr>
        </p:nvGraphicFramePr>
        <p:xfrm>
          <a:off x="332599" y="1174921"/>
          <a:ext cx="8571242" cy="395318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285621"/>
                <a:gridCol w="4285621"/>
              </a:tblGrid>
              <a:tr h="1138194">
                <a:tc gridSpan="2">
                  <a:txBody>
                    <a:bodyPr/>
                    <a:lstStyle/>
                    <a:p>
                      <a:pPr algn="ctr"/>
                      <a:endParaRPr lang="de-DE" sz="2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de-DE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Handwerkerbonus 2014/2015 </a:t>
                      </a:r>
                    </a:p>
                    <a:p>
                      <a:pPr algn="ctr"/>
                      <a:r>
                        <a:rPr lang="de-DE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Tranche 1 mit</a:t>
                      </a:r>
                      <a:r>
                        <a:rPr lang="de-DE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 Mio.€</a:t>
                      </a:r>
                      <a:endParaRPr lang="de-DE" sz="2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de-DE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Tranche</a:t>
                      </a:r>
                      <a:r>
                        <a:rPr lang="de-DE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mit 20 Mio.€</a:t>
                      </a:r>
                      <a:endParaRPr lang="de-AT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136" marR="104136" marT="52069" marB="52069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2000" dirty="0" smtClean="0"/>
                    </a:p>
                  </a:txBody>
                  <a:tcPr marL="92086" marR="92086" marT="46043" marB="46043"/>
                </a:tc>
              </a:tr>
              <a:tr h="448822">
                <a:tc>
                  <a:txBody>
                    <a:bodyPr/>
                    <a:lstStyle/>
                    <a:p>
                      <a:r>
                        <a:rPr lang="de-DE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Förderbarwert</a:t>
                      </a:r>
                      <a:endParaRPr lang="de-AT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136" marR="104136" marT="52069" marB="520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Mio. €</a:t>
                      </a:r>
                    </a:p>
                  </a:txBody>
                  <a:tcPr marL="104136" marR="104136" marT="52069" marB="520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8822">
                <a:tc>
                  <a:txBody>
                    <a:bodyPr/>
                    <a:lstStyle/>
                    <a:p>
                      <a:r>
                        <a:rPr lang="de-DE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Summe der Anträge</a:t>
                      </a:r>
                      <a:endParaRPr lang="de-AT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136" marR="104136" marT="52069" marB="520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69.106</a:t>
                      </a:r>
                    </a:p>
                  </a:txBody>
                  <a:tcPr marL="104136" marR="104136" marT="52069" marB="520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8822">
                <a:tc>
                  <a:txBody>
                    <a:bodyPr/>
                    <a:lstStyle/>
                    <a:p>
                      <a:r>
                        <a:rPr lang="de-DE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Durchschn.</a:t>
                      </a:r>
                      <a:r>
                        <a:rPr lang="de-DE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Fördersumme</a:t>
                      </a:r>
                      <a:endParaRPr lang="de-AT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136" marR="104136" marT="52069" marB="520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434 €</a:t>
                      </a:r>
                      <a:endParaRPr lang="de-AT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136" marR="104136" marT="52069" marB="520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2639">
                <a:tc>
                  <a:txBody>
                    <a:bodyPr/>
                    <a:lstStyle/>
                    <a:p>
                      <a:r>
                        <a:rPr lang="de-DE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Ausgelöste Arbeitsleistungen</a:t>
                      </a:r>
                      <a:endParaRPr lang="de-AT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136" marR="104136" marT="52069" marB="520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126,2 Mio. €</a:t>
                      </a:r>
                      <a:endParaRPr lang="de-AT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136" marR="104136" marT="52069" marB="520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8822">
                <a:tc>
                  <a:txBody>
                    <a:bodyPr/>
                    <a:lstStyle/>
                    <a:p>
                      <a:r>
                        <a:rPr lang="de-DE" sz="2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Anträge s</a:t>
                      </a:r>
                      <a:r>
                        <a:rPr lang="de-DE" sz="2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Bausparkasse</a:t>
                      </a:r>
                      <a:endParaRPr lang="de-AT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136" marR="104136" marT="52069" marB="520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2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30,0%</a:t>
                      </a:r>
                      <a:endParaRPr lang="de-AT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136" marR="104136" marT="52069" marB="520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feld 1"/>
          <p:cNvSpPr txBox="1">
            <a:spLocks noChangeArrowheads="1"/>
          </p:cNvSpPr>
          <p:nvPr/>
        </p:nvSpPr>
        <p:spPr bwMode="auto">
          <a:xfrm>
            <a:off x="419100" y="6308725"/>
            <a:ext cx="45847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altLang="de-DE" sz="900" kern="0" dirty="0" smtClean="0">
                <a:solidFill>
                  <a:prstClr val="black"/>
                </a:solidFill>
              </a:rPr>
              <a:t>Quelle: Kommunalkredit Public Consulting</a:t>
            </a:r>
          </a:p>
        </p:txBody>
      </p:sp>
    </p:spTree>
    <p:extLst>
      <p:ext uri="{BB962C8B-B14F-4D97-AF65-F5344CB8AC3E}">
        <p14:creationId xmlns:p14="http://schemas.microsoft.com/office/powerpoint/2010/main" val="73512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BE719-05D4-4DFB-A147-D7EDD5F0F7E6}" type="slidenum">
              <a:rPr lang="de-DE" smtClean="0"/>
              <a:pPr>
                <a:defRPr/>
              </a:pPr>
              <a:t>37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672611" y="404664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4" name="Titel 1"/>
          <p:cNvSpPr txBox="1">
            <a:spLocks/>
          </p:cNvSpPr>
          <p:nvPr/>
        </p:nvSpPr>
        <p:spPr bwMode="auto">
          <a:xfrm>
            <a:off x="360363" y="0"/>
            <a:ext cx="7442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AT" altLang="de-DE" sz="3000" dirty="0" smtClean="0">
                <a:solidFill>
                  <a:srgbClr val="000000"/>
                </a:solidFill>
                <a:latin typeface="Arial" pitchFamily="34" charset="0"/>
              </a:rPr>
              <a:t>Handwerkerbonus 2015 </a:t>
            </a:r>
            <a:endParaRPr lang="de-AT" altLang="de-DE" sz="3000" dirty="0">
              <a:solidFill>
                <a:srgbClr val="000000"/>
              </a:solidFill>
            </a:endParaRPr>
          </a:p>
        </p:txBody>
      </p:sp>
      <p:sp>
        <p:nvSpPr>
          <p:cNvPr id="6" name="Textfeld 1"/>
          <p:cNvSpPr txBox="1">
            <a:spLocks noChangeArrowheads="1"/>
          </p:cNvSpPr>
          <p:nvPr/>
        </p:nvSpPr>
        <p:spPr bwMode="auto">
          <a:xfrm>
            <a:off x="419100" y="6308725"/>
            <a:ext cx="45847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altLang="de-DE" sz="900" kern="0" dirty="0" smtClean="0">
                <a:solidFill>
                  <a:prstClr val="black"/>
                </a:solidFill>
              </a:rPr>
              <a:t>Quelle: Kommunalkredit Public Consulting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95536" y="5611398"/>
            <a:ext cx="6336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de-DE" sz="1400" dirty="0" smtClean="0">
                <a:sym typeface="Wingdings" panose="05000000000000000000" pitchFamily="2" charset="2"/>
              </a:rPr>
              <a:t>Die meisten Anträge kommen aus NÖ und OÖ.</a:t>
            </a:r>
          </a:p>
        </p:txBody>
      </p:sp>
      <p:sp>
        <p:nvSpPr>
          <p:cNvPr id="10" name="Text Box 96"/>
          <p:cNvSpPr txBox="1">
            <a:spLocks noChangeArrowheads="1"/>
          </p:cNvSpPr>
          <p:nvPr/>
        </p:nvSpPr>
        <p:spPr bwMode="auto">
          <a:xfrm>
            <a:off x="395536" y="776288"/>
            <a:ext cx="36941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defTabSz="914400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de-AT" altLang="de-DE" sz="2000" kern="0" dirty="0" smtClean="0">
                <a:solidFill>
                  <a:prstClr val="black"/>
                </a:solidFill>
              </a:rPr>
              <a:t>Einreichungen pro Bundesland</a:t>
            </a:r>
            <a:endParaRPr lang="de-DE" altLang="de-DE" sz="2000" kern="0" dirty="0" smtClean="0">
              <a:solidFill>
                <a:prstClr val="black"/>
              </a:solidFill>
            </a:endParaRPr>
          </a:p>
        </p:txBody>
      </p:sp>
      <p:graphicFrame>
        <p:nvGraphicFramePr>
          <p:cNvPr id="11" name="Diagramm 10"/>
          <p:cNvGraphicFramePr/>
          <p:nvPr>
            <p:extLst>
              <p:ext uri="{D42A27DB-BD31-4B8C-83A1-F6EECF244321}">
                <p14:modId xmlns:p14="http://schemas.microsoft.com/office/powerpoint/2010/main" val="111277827"/>
              </p:ext>
            </p:extLst>
          </p:nvPr>
        </p:nvGraphicFramePr>
        <p:xfrm>
          <a:off x="1601743" y="1340768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2311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BE719-05D4-4DFB-A147-D7EDD5F0F7E6}" type="slidenum">
              <a:rPr lang="de-DE" smtClean="0"/>
              <a:pPr>
                <a:defRPr/>
              </a:pPr>
              <a:t>38</a:t>
            </a:fld>
            <a:endParaRPr lang="de-DE" dirty="0"/>
          </a:p>
        </p:txBody>
      </p:sp>
      <p:sp>
        <p:nvSpPr>
          <p:cNvPr id="3" name="Titel 1"/>
          <p:cNvSpPr txBox="1">
            <a:spLocks/>
          </p:cNvSpPr>
          <p:nvPr/>
        </p:nvSpPr>
        <p:spPr bwMode="auto">
          <a:xfrm>
            <a:off x="323528" y="-27384"/>
            <a:ext cx="8208912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Änderungen im Vorstand der 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 Bausparkasse per 01.05.2016</a:t>
            </a:r>
            <a:endParaRPr lang="de-DE" altLang="de-DE" sz="3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67544" y="3356992"/>
            <a:ext cx="91450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						</a:t>
            </a:r>
          </a:p>
          <a:p>
            <a:endParaRPr lang="de-DE" dirty="0"/>
          </a:p>
          <a:p>
            <a:r>
              <a:rPr lang="de-DE" dirty="0" smtClean="0"/>
              <a:t>Ihm folgt ab 01.05.2016 </a:t>
            </a:r>
          </a:p>
          <a:p>
            <a:r>
              <a:rPr lang="de-DE" dirty="0" smtClean="0"/>
              <a:t>Dr. Astrid </a:t>
            </a:r>
            <a:r>
              <a:rPr lang="de-DE" dirty="0" err="1" smtClean="0"/>
              <a:t>Kratschmann</a:t>
            </a:r>
            <a:r>
              <a:rPr lang="de-DE" dirty="0" smtClean="0"/>
              <a:t> nach und bildet </a:t>
            </a:r>
          </a:p>
          <a:p>
            <a:r>
              <a:rPr lang="de-DE" dirty="0" smtClean="0"/>
              <a:t>gemeinsam mit Dr. Josef Schmidinger </a:t>
            </a:r>
          </a:p>
          <a:p>
            <a:r>
              <a:rPr lang="de-DE" dirty="0" smtClean="0"/>
              <a:t>den Vorstand der s Bausparkasse.</a:t>
            </a:r>
          </a:p>
        </p:txBody>
      </p:sp>
      <p:pic>
        <p:nvPicPr>
          <p:cNvPr id="58370" name="Picture 2" descr="M:\0210_Öffentlichkeitsarbeit\Assistenz\Bilder Vorstand_Presse\Karner_ne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2984566" cy="198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635896" y="1700808"/>
            <a:ext cx="75798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Nach 15 Jahren im Vorstand der </a:t>
            </a:r>
          </a:p>
          <a:p>
            <a:r>
              <a:rPr lang="de-DE" dirty="0" smtClean="0"/>
              <a:t>s Bausparkasse geht Mag. Ernst Karner </a:t>
            </a:r>
          </a:p>
          <a:p>
            <a:r>
              <a:rPr lang="de-DE" dirty="0" smtClean="0"/>
              <a:t>auf eigenen Wunsch per 30.04.2016</a:t>
            </a:r>
          </a:p>
          <a:p>
            <a:r>
              <a:rPr lang="de-DE" dirty="0" smtClean="0"/>
              <a:t>in den wohlverdienten Ruhestand.</a:t>
            </a:r>
            <a:endParaRPr lang="de-AT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760415"/>
            <a:ext cx="1646845" cy="245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42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BE719-05D4-4DFB-A147-D7EDD5F0F7E6}" type="slidenum">
              <a:rPr lang="de-DE" smtClean="0"/>
              <a:pPr>
                <a:defRPr/>
              </a:pPr>
              <a:t>39</a:t>
            </a:fld>
            <a:endParaRPr lang="de-DE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021288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 bwMode="auto">
          <a:xfrm>
            <a:off x="0" y="548680"/>
            <a:ext cx="6286076" cy="1377272"/>
          </a:xfrm>
          <a:prstGeom prst="rect">
            <a:avLst/>
          </a:prstGeom>
          <a:solidFill>
            <a:srgbClr val="D4EF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de-DE" sz="3600" dirty="0" smtClean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Vielen Dank für Ihre Aufmerksamkeit!</a:t>
            </a:r>
            <a:endParaRPr lang="de-AT" sz="3600" dirty="0">
              <a:solidFill>
                <a:schemeClr val="tx1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73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 txBox="1">
            <a:spLocks/>
          </p:cNvSpPr>
          <p:nvPr/>
        </p:nvSpPr>
        <p:spPr bwMode="auto">
          <a:xfrm>
            <a:off x="360363" y="0"/>
            <a:ext cx="7442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AT" altLang="de-DE" sz="3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Stimmungsbarometer </a:t>
            </a:r>
            <a:r>
              <a:rPr lang="de-AT" altLang="de-DE" sz="3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2015</a:t>
            </a:r>
            <a:endParaRPr lang="de-AT" altLang="de-DE" sz="3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de-AT" altLang="de-DE" sz="3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Spar- und Anlageformen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BE719-05D4-4DFB-A147-D7EDD5F0F7E6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12673"/>
            <a:ext cx="3456384" cy="5052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 txBox="1">
            <a:spLocks/>
          </p:cNvSpPr>
          <p:nvPr/>
        </p:nvSpPr>
        <p:spPr bwMode="auto">
          <a:xfrm>
            <a:off x="360363" y="-11113"/>
            <a:ext cx="74422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AT" altLang="de-DE" sz="3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Entwicklung der Wohnkredite</a:t>
            </a:r>
            <a:endParaRPr lang="de-DE" altLang="de-DE" sz="3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315" name="Rechteck 3"/>
          <p:cNvSpPr>
            <a:spLocks noChangeArrowheads="1"/>
          </p:cNvSpPr>
          <p:nvPr/>
        </p:nvSpPr>
        <p:spPr bwMode="auto">
          <a:xfrm>
            <a:off x="491157" y="5848419"/>
            <a:ext cx="51609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AT" altLang="de-DE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 Mio. EUR, Quelle: </a:t>
            </a:r>
            <a:r>
              <a:rPr lang="de-AT" altLang="de-DE" sz="9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OeNB</a:t>
            </a:r>
            <a:r>
              <a:rPr lang="de-AT" altLang="de-DE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-Statistik, Jahresbericht Arbeitsforum Österreichischer Bausparkassen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BE719-05D4-4DFB-A147-D7EDD5F0F7E6}" type="slidenum">
              <a:rPr lang="de-DE" smtClean="0"/>
              <a:pPr>
                <a:defRPr/>
              </a:pPr>
              <a:t>40</a:t>
            </a:fld>
            <a:endParaRPr lang="de-DE" dirty="0"/>
          </a:p>
        </p:txBody>
      </p:sp>
      <p:graphicFrame>
        <p:nvGraphicFramePr>
          <p:cNvPr id="6" name="Diagramm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375791"/>
              </p:ext>
            </p:extLst>
          </p:nvPr>
        </p:nvGraphicFramePr>
        <p:xfrm>
          <a:off x="360363" y="980728"/>
          <a:ext cx="8604125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3373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 txBox="1">
            <a:spLocks/>
          </p:cNvSpPr>
          <p:nvPr/>
        </p:nvSpPr>
        <p:spPr bwMode="auto">
          <a:xfrm>
            <a:off x="357188" y="0"/>
            <a:ext cx="82438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AT" altLang="de-DE" sz="3000" dirty="0">
                <a:solidFill>
                  <a:srgbClr val="000000"/>
                </a:solidFill>
                <a:latin typeface="Arial" pitchFamily="34" charset="0"/>
              </a:rPr>
              <a:t>Jahresüberschuss nach </a:t>
            </a:r>
            <a:r>
              <a:rPr lang="de-DE" altLang="de-DE" sz="3000" dirty="0">
                <a:solidFill>
                  <a:srgbClr val="000000"/>
                </a:solidFill>
                <a:latin typeface="Arial" pitchFamily="34" charset="0"/>
              </a:rPr>
              <a:t>IFRS</a:t>
            </a:r>
          </a:p>
        </p:txBody>
      </p:sp>
      <p:sp>
        <p:nvSpPr>
          <p:cNvPr id="18435" name="Rechteck 1"/>
          <p:cNvSpPr>
            <a:spLocks noChangeArrowheads="1"/>
          </p:cNvSpPr>
          <p:nvPr/>
        </p:nvSpPr>
        <p:spPr bwMode="auto">
          <a:xfrm>
            <a:off x="781050" y="5429250"/>
            <a:ext cx="8445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AT" altLang="de-DE" sz="900">
                <a:solidFill>
                  <a:srgbClr val="000000"/>
                </a:solidFill>
                <a:latin typeface="Arial" pitchFamily="34" charset="0"/>
              </a:rPr>
              <a:t>in Mio. EUR</a:t>
            </a:r>
          </a:p>
        </p:txBody>
      </p:sp>
      <p:sp>
        <p:nvSpPr>
          <p:cNvPr id="6" name="Text Box 96"/>
          <p:cNvSpPr txBox="1">
            <a:spLocks noChangeArrowheads="1"/>
          </p:cNvSpPr>
          <p:nvPr/>
        </p:nvSpPr>
        <p:spPr bwMode="auto">
          <a:xfrm>
            <a:off x="360363" y="727075"/>
            <a:ext cx="3362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defTabSz="914400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de-DE" altLang="de-DE" sz="2000" kern="0" dirty="0" smtClean="0">
                <a:solidFill>
                  <a:srgbClr val="000000"/>
                </a:solidFill>
              </a:rPr>
              <a:t>vor Steuern und Rücklagen </a:t>
            </a:r>
          </a:p>
        </p:txBody>
      </p:sp>
      <p:graphicFrame>
        <p:nvGraphicFramePr>
          <p:cNvPr id="18437" name="Diagramm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1399275"/>
              </p:ext>
            </p:extLst>
          </p:nvPr>
        </p:nvGraphicFramePr>
        <p:xfrm>
          <a:off x="711200" y="1222375"/>
          <a:ext cx="7531100" cy="454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0" name="Arbeitsblatt" r:id="rId3" imgW="7524823" imgH="4543357" progId="Excel.Sheet.8">
                  <p:embed/>
                </p:oleObj>
              </mc:Choice>
              <mc:Fallback>
                <p:oleObj name="Arbeitsblatt" r:id="rId3" imgW="7524823" imgH="4543357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200" y="1222375"/>
                        <a:ext cx="7531100" cy="4549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8" name="Textfeld 2"/>
          <p:cNvSpPr txBox="1">
            <a:spLocks noChangeArrowheads="1"/>
          </p:cNvSpPr>
          <p:nvPr/>
        </p:nvSpPr>
        <p:spPr bwMode="auto">
          <a:xfrm>
            <a:off x="7092280" y="3017267"/>
            <a:ext cx="9361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de-DE" altLang="de-DE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10,4 </a:t>
            </a:r>
            <a:r>
              <a:rPr lang="de-DE" altLang="de-DE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%</a:t>
            </a:r>
            <a:endParaRPr lang="de-DE" altLang="de-DE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BE719-05D4-4DFB-A147-D7EDD5F0F7E6}" type="slidenum">
              <a:rPr lang="de-DE" smtClean="0"/>
              <a:pPr>
                <a:defRPr/>
              </a:pPr>
              <a:t>41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012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 txBox="1">
            <a:spLocks/>
          </p:cNvSpPr>
          <p:nvPr/>
        </p:nvSpPr>
        <p:spPr bwMode="auto">
          <a:xfrm>
            <a:off x="360363" y="0"/>
            <a:ext cx="7442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AT" altLang="de-DE" sz="3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Neugeschäft 2001-2015</a:t>
            </a:r>
            <a:endParaRPr lang="de-DE" altLang="de-DE" sz="3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BE719-05D4-4DFB-A147-D7EDD5F0F7E6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graphicFrame>
        <p:nvGraphicFramePr>
          <p:cNvPr id="4" name="Objek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9575757"/>
              </p:ext>
            </p:extLst>
          </p:nvPr>
        </p:nvGraphicFramePr>
        <p:xfrm>
          <a:off x="327025" y="1460500"/>
          <a:ext cx="7747000" cy="4270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7406518" y="2564904"/>
            <a:ext cx="909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rgbClr val="FF0000"/>
                </a:solidFill>
              </a:rPr>
              <a:t>- 9,5 %</a:t>
            </a:r>
            <a:endParaRPr lang="de-AT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 txBox="1">
            <a:spLocks/>
          </p:cNvSpPr>
          <p:nvPr/>
        </p:nvSpPr>
        <p:spPr bwMode="auto">
          <a:xfrm>
            <a:off x="360363" y="0"/>
            <a:ext cx="7442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AT" altLang="de-DE" sz="3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Bauspareinlagen </a:t>
            </a:r>
            <a:r>
              <a:rPr lang="de-AT" altLang="de-DE" sz="3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2007–2015</a:t>
            </a:r>
            <a:endParaRPr lang="de-DE" altLang="de-DE" sz="3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Rechteck 5"/>
          <p:cNvSpPr>
            <a:spLocks noChangeArrowheads="1"/>
          </p:cNvSpPr>
          <p:nvPr/>
        </p:nvSpPr>
        <p:spPr bwMode="auto">
          <a:xfrm>
            <a:off x="554038" y="6021388"/>
            <a:ext cx="8001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900">
                <a:solidFill>
                  <a:schemeClr val="tx1"/>
                </a:solidFill>
                <a:latin typeface="Arial" pitchFamily="34" charset="0"/>
              </a:rPr>
              <a:t>in Mio. EUR</a:t>
            </a:r>
            <a:endParaRPr lang="de-AT" altLang="de-DE" sz="9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BE719-05D4-4DFB-A147-D7EDD5F0F7E6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graphicFrame>
        <p:nvGraphicFramePr>
          <p:cNvPr id="3" name="Objek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2730530"/>
              </p:ext>
            </p:extLst>
          </p:nvPr>
        </p:nvGraphicFramePr>
        <p:xfrm>
          <a:off x="554038" y="1268760"/>
          <a:ext cx="7524750" cy="454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56" name="Diagramm" r:id="rId3" imgW="7524823" imgH="4543357" progId="Excel.Chart.8">
                  <p:embed/>
                </p:oleObj>
              </mc:Choice>
              <mc:Fallback>
                <p:oleObj name="Diagramm" r:id="rId3" imgW="7524823" imgH="4543357" progId="Excel.Chart.8">
                  <p:embed/>
                  <p:pic>
                    <p:nvPicPr>
                      <p:cNvPr id="0" name="Diagramm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038" y="1268760"/>
                        <a:ext cx="7524750" cy="454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7142684" y="1428365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rgbClr val="FF0000"/>
                </a:solidFill>
              </a:rPr>
              <a:t>-1,2 %</a:t>
            </a:r>
            <a:endParaRPr lang="de-AT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 txBox="1">
            <a:spLocks/>
          </p:cNvSpPr>
          <p:nvPr/>
        </p:nvSpPr>
        <p:spPr bwMode="auto">
          <a:xfrm>
            <a:off x="425450" y="115888"/>
            <a:ext cx="7442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AT" altLang="de-DE" sz="3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Bauspareinlagen s Bausparkasse</a:t>
            </a:r>
            <a:endParaRPr lang="de-DE" altLang="de-DE" sz="3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BE719-05D4-4DFB-A147-D7EDD5F0F7E6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1404142976"/>
              </p:ext>
            </p:extLst>
          </p:nvPr>
        </p:nvGraphicFramePr>
        <p:xfrm>
          <a:off x="962759" y="1258888"/>
          <a:ext cx="7065625" cy="4474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4556393" y="3140968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rgbClr val="FF0000"/>
                </a:solidFill>
              </a:rPr>
              <a:t>-</a:t>
            </a:r>
            <a:r>
              <a:rPr lang="de-DE" sz="1400" b="1" dirty="0">
                <a:solidFill>
                  <a:srgbClr val="FF0000"/>
                </a:solidFill>
              </a:rPr>
              <a:t> </a:t>
            </a:r>
            <a:r>
              <a:rPr lang="de-DE" sz="1400" b="1" dirty="0" smtClean="0">
                <a:solidFill>
                  <a:srgbClr val="FF0000"/>
                </a:solidFill>
              </a:rPr>
              <a:t>0,1 %</a:t>
            </a:r>
            <a:endParaRPr lang="de-AT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el 1"/>
          <p:cNvSpPr txBox="1">
            <a:spLocks/>
          </p:cNvSpPr>
          <p:nvPr/>
        </p:nvSpPr>
        <p:spPr bwMode="auto">
          <a:xfrm>
            <a:off x="360363" y="0"/>
            <a:ext cx="7442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3000" dirty="0">
                <a:solidFill>
                  <a:srgbClr val="000000"/>
                </a:solidFill>
                <a:latin typeface="Arial" pitchFamily="34" charset="0"/>
              </a:rPr>
              <a:t>Ausleihungen </a:t>
            </a:r>
            <a:r>
              <a:rPr lang="de-DE" altLang="de-DE" sz="3000" dirty="0" smtClean="0">
                <a:solidFill>
                  <a:srgbClr val="000000"/>
                </a:solidFill>
                <a:latin typeface="Arial" pitchFamily="34" charset="0"/>
              </a:rPr>
              <a:t>2007–2015</a:t>
            </a:r>
            <a:endParaRPr lang="de-DE" altLang="de-DE" sz="3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340" name="Rechteck 4"/>
          <p:cNvSpPr>
            <a:spLocks noChangeArrowheads="1"/>
          </p:cNvSpPr>
          <p:nvPr/>
        </p:nvSpPr>
        <p:spPr bwMode="auto">
          <a:xfrm>
            <a:off x="611560" y="6077545"/>
            <a:ext cx="8001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900" dirty="0">
                <a:solidFill>
                  <a:schemeClr val="tx1"/>
                </a:solidFill>
                <a:latin typeface="Arial" pitchFamily="34" charset="0"/>
              </a:rPr>
              <a:t>in Mio. EUR</a:t>
            </a:r>
            <a:endParaRPr lang="de-AT" altLang="de-DE" sz="9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BE719-05D4-4DFB-A147-D7EDD5F0F7E6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graphicFrame>
        <p:nvGraphicFramePr>
          <p:cNvPr id="5" name="Objek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2204720"/>
              </p:ext>
            </p:extLst>
          </p:nvPr>
        </p:nvGraphicFramePr>
        <p:xfrm>
          <a:off x="696111" y="1193800"/>
          <a:ext cx="7929545" cy="4704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7668344" y="1484784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rgbClr val="FF0000"/>
                </a:solidFill>
              </a:rPr>
              <a:t>+</a:t>
            </a:r>
            <a:r>
              <a:rPr lang="de-DE" sz="1400" b="1" dirty="0" smtClean="0">
                <a:solidFill>
                  <a:srgbClr val="FF0000"/>
                </a:solidFill>
              </a:rPr>
              <a:t>0,3%</a:t>
            </a:r>
            <a:endParaRPr lang="de-AT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 txBox="1">
            <a:spLocks/>
          </p:cNvSpPr>
          <p:nvPr/>
        </p:nvSpPr>
        <p:spPr bwMode="auto">
          <a:xfrm>
            <a:off x="360363" y="0"/>
            <a:ext cx="7442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AT" altLang="de-DE" sz="3000" dirty="0">
                <a:solidFill>
                  <a:srgbClr val="000000"/>
                </a:solidFill>
                <a:latin typeface="Arial" pitchFamily="34" charset="0"/>
              </a:rPr>
              <a:t>Finanzierungsleistung </a:t>
            </a:r>
            <a:r>
              <a:rPr lang="de-AT" altLang="de-DE" sz="3000" dirty="0" smtClean="0">
                <a:solidFill>
                  <a:srgbClr val="000000"/>
                </a:solidFill>
                <a:latin typeface="Arial" pitchFamily="34" charset="0"/>
              </a:rPr>
              <a:t>2007–2015</a:t>
            </a:r>
            <a:endParaRPr lang="de-AT" altLang="de-DE" sz="3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389" name="Rechteck 5"/>
          <p:cNvSpPr>
            <a:spLocks noChangeArrowheads="1"/>
          </p:cNvSpPr>
          <p:nvPr/>
        </p:nvSpPr>
        <p:spPr bwMode="auto">
          <a:xfrm>
            <a:off x="725049" y="5724041"/>
            <a:ext cx="8001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900" dirty="0">
                <a:solidFill>
                  <a:schemeClr val="tx1"/>
                </a:solidFill>
                <a:latin typeface="Arial" pitchFamily="34" charset="0"/>
              </a:rPr>
              <a:t>in Mio. EUR</a:t>
            </a:r>
            <a:endParaRPr lang="de-AT" altLang="de-DE" sz="9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BE719-05D4-4DFB-A147-D7EDD5F0F7E6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  <p:graphicFrame>
        <p:nvGraphicFramePr>
          <p:cNvPr id="4" name="Objek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2145999"/>
              </p:ext>
            </p:extLst>
          </p:nvPr>
        </p:nvGraphicFramePr>
        <p:xfrm>
          <a:off x="725049" y="1120291"/>
          <a:ext cx="7423150" cy="4603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7236296" y="2852936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rgbClr val="FF0000"/>
                </a:solidFill>
              </a:rPr>
              <a:t>+17,4 %</a:t>
            </a:r>
            <a:endParaRPr lang="de-AT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-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-Design">
  <a:themeElements>
    <a:clrScheme name="Office-Desig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-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-Desig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-Desig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743</Words>
  <Application>Microsoft Office PowerPoint</Application>
  <PresentationFormat>Bildschirmpräsentation (4:3)</PresentationFormat>
  <Paragraphs>275</Paragraphs>
  <Slides>41</Slides>
  <Notes>1</Notes>
  <HiddenSlides>0</HiddenSlides>
  <MMClips>0</MMClips>
  <ScaleCrop>false</ScaleCrop>
  <HeadingPairs>
    <vt:vector size="6" baseType="variant">
      <vt:variant>
        <vt:lpstr>Design</vt:lpstr>
      </vt:variant>
      <vt:variant>
        <vt:i4>2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41</vt:i4>
      </vt:variant>
    </vt:vector>
  </HeadingPairs>
  <TitlesOfParts>
    <vt:vector size="45" baseType="lpstr">
      <vt:lpstr>Office-Design</vt:lpstr>
      <vt:lpstr>1_Office-Design</vt:lpstr>
      <vt:lpstr>Diagramm</vt:lpstr>
      <vt:lpstr>Arbeitsblatt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WH-Grafik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Wolfgang Hemmerich</dc:creator>
  <cp:lastModifiedBy>Gröger Monika</cp:lastModifiedBy>
  <cp:revision>710</cp:revision>
  <cp:lastPrinted>2016-03-29T13:03:03Z</cp:lastPrinted>
  <dcterms:created xsi:type="dcterms:W3CDTF">2011-03-08T16:41:54Z</dcterms:created>
  <dcterms:modified xsi:type="dcterms:W3CDTF">2016-03-30T05:50:34Z</dcterms:modified>
</cp:coreProperties>
</file>